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3" r:id="rId7"/>
    <p:sldId id="269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29BFE-435A-4D18-ADF5-A4A1CC475FCD}" v="339" dt="2023-02-03T16:22:50.123"/>
    <p1510:client id="{2491E29E-FB44-423B-B89B-12829338EA08}" v="260" dt="2023-02-03T16:02:37.148"/>
    <p1510:client id="{38B6EE6C-84D9-47DD-BBA3-8852C4F9E494}" v="899" dt="2023-04-26T18:52:58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25539-DE9F-A5C4-30BF-01F8229A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394560-C393-3B13-6B90-6F4360A40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4E204C-0613-F339-633C-92A57A28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602FA3-1573-B0B9-2F0C-79051DD8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F5648-1288-0D42-B937-B9F7D970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2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A5B93-2F9A-12E7-8261-7B9F8534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514D6C-6892-F7B0-5DA1-D7E321A7D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51D27-1BF1-97FC-E4DA-80FAE35D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9755BE-DA58-0728-4EFB-24A8A784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C1478-BC06-7F78-25ED-8CF91395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6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E70F87-AAEB-600E-1910-1A834E7D4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0E8B68-7236-8087-1E8F-B03CC499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768B24-7761-E328-B0CB-353CABA1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3932A2-A240-EA1A-90BC-B25DDBF6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127EE9-B480-9F39-F16A-6D462BFF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8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2858-F9BD-7883-E9F2-60D75F32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7A8165-51DA-CBAD-BDD8-2D8B630D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B409C-F0D7-4CEA-B6C2-0B14DEBA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B44BEA-1C91-A981-79E4-654118A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6A0F0-754F-28B1-5652-3751050C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78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99B30-0987-CEB3-44C8-8171FBF1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EF1622-5576-2BE6-06A0-A530BA71B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771E7-E33F-F088-E4E0-5DF39AA6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A73D3-DCB5-C869-03E4-538D86D7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45C156-4426-D3D1-7255-A5EA02B7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56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3945-0DA5-1354-E228-B5022FC6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CC9319-82E2-E955-19F9-C8EF77D7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D252B-5832-B3E8-2E7E-A9D1B47C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70CF5A-7B4C-9E27-DCC6-12BE4E7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5DF5E4-0A80-5920-E593-2C200904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311A3-41C1-0883-F88E-E8F94F45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69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BBEBF-CC18-BB18-53B5-57EB1B21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819297-C98F-63C1-9F2A-9F5EC56B8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1E1EBF-D653-B57C-53C1-271641021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9C6DD-2941-4525-AEB8-B4E44AA8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823306-B4C9-F616-2C2C-D8C4384F1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BF3A98-5C35-996F-C3C6-C3B0BC9D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B242EE-AC3F-2621-6664-C7DEE409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55D368-037F-3E46-3315-C07CC9BF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9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2217E-5BEE-96E0-F1F6-F6B03974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0C1DAD-AB45-3040-25DF-7CDEB10D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775158-5F7A-79FB-1CD5-013406FD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E35215-8658-6862-F40A-5ECC67DE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79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E734CB-2A91-EAF0-B39A-A97A55EC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962A0A-7BCE-6954-496B-91197E84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89464D-34A9-DBE5-612C-65FC2B78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99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29F15-7A8C-89EE-1AF0-214139F2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BE159-A75B-E1DD-84F1-4898D255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9E8D65-9920-2220-87FC-E5D4F6D5D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0CD6C7-9B57-5B8E-2921-459E0A4D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A9B168-A9A3-0CFC-AE52-AAFF2CF7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B272C6-5E64-F754-8B8C-AF4BBED1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3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0AC3-A14B-64DA-4A2E-97C3E6D2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E3A5C0-5BEC-6C7F-2051-69D868138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15FEE7-EE49-A7F5-2197-3E2F5BC6F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D662F1-A2D8-8107-8E33-C0926CD9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52ED4-29D2-A238-2F33-D8C44FBD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A98299-50FD-2255-CBDB-5A8CF2EC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7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5387B-64BA-5994-5A84-BFBD11EA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F5470A-03F0-8987-8546-67A2A0D4D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FA06F-B7B9-8AD3-C7D3-238A58ACF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F4B9-09F0-4995-8FFC-2A774FAC4B61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57ABF7-C8C0-DF90-1AF0-93F70FA99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1E2EDD-0E30-CBD5-C542-143A54197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6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78A5F-B88C-F50B-3F9A-CBB51C113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ru-RU" sz="4400"/>
              <a:t>Эффективность лекций о вреде курения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0B48D0-5667-1232-E7E7-68F82802F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ru-RU" sz="2000"/>
              <a:t>Давыдов Петя 10т</a:t>
            </a:r>
          </a:p>
          <a:p>
            <a:pPr algn="l"/>
            <a:r>
              <a:rPr lang="ru-RU" sz="2000"/>
              <a:t>Школа 1561 год 2023</a:t>
            </a:r>
          </a:p>
        </p:txBody>
      </p:sp>
      <p:pic>
        <p:nvPicPr>
          <p:cNvPr id="4" name="Picture 3" descr="Изображение выглядит как текст, дно океана&#10;&#10;Автоматически созданное описание">
            <a:extLst>
              <a:ext uri="{FF2B5EF4-FFF2-40B4-BE49-F238E27FC236}">
                <a16:creationId xmlns:a16="http://schemas.microsoft.com/office/drawing/2014/main" id="{5E9EC899-1421-9340-D91E-DAE2FCA73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9" r="4208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079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 err="1"/>
              <a:t>Планы</a:t>
            </a:r>
            <a:r>
              <a:rPr lang="en-US" sz="3100" dirty="0"/>
              <a:t> </a:t>
            </a:r>
            <a:r>
              <a:rPr lang="en-US" sz="3100" dirty="0" err="1"/>
              <a:t>на</a:t>
            </a:r>
            <a:r>
              <a:rPr lang="en-US" sz="3100" dirty="0"/>
              <a:t> </a:t>
            </a:r>
            <a:r>
              <a:rPr lang="en-US" sz="3100" dirty="0" err="1"/>
              <a:t>будущее</a:t>
            </a:r>
            <a:endParaRPr lang="en-US" sz="3100" dirty="0" err="1">
              <a:cs typeface="Calibri Light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9031" y="2127422"/>
            <a:ext cx="3822189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r>
              <a:rPr lang="en-US" sz="2000" dirty="0" err="1"/>
              <a:t>Оптимизировать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sz="2000" dirty="0" err="1"/>
              <a:t>Протестировать</a:t>
            </a:r>
            <a:r>
              <a:rPr lang="en-US" sz="2000" dirty="0"/>
              <a:t> </a:t>
            </a:r>
            <a:r>
              <a:rPr lang="en-US" sz="2000" dirty="0" err="1"/>
              <a:t>прототип</a:t>
            </a:r>
            <a:endParaRPr lang="en-US" sz="2000" dirty="0">
              <a:cs typeface="Calibri"/>
            </a:endParaRPr>
          </a:p>
          <a:p>
            <a:r>
              <a:rPr lang="en-US" sz="2000" dirty="0" err="1"/>
              <a:t>Добавить</a:t>
            </a:r>
            <a:r>
              <a:rPr lang="en-US" sz="2000" dirty="0"/>
              <a:t> </a:t>
            </a:r>
            <a:r>
              <a:rPr lang="en-US" sz="2000" dirty="0" err="1"/>
              <a:t>возможность</a:t>
            </a:r>
            <a:r>
              <a:rPr lang="en-US" sz="2000" dirty="0"/>
              <a:t> </a:t>
            </a:r>
            <a:r>
              <a:rPr lang="en-US" sz="2000" dirty="0" err="1"/>
              <a:t>записи</a:t>
            </a:r>
            <a:r>
              <a:rPr lang="en-US" sz="2000" dirty="0"/>
              <a:t> </a:t>
            </a:r>
            <a:r>
              <a:rPr lang="en-US" sz="2000" dirty="0" err="1"/>
              <a:t>статистики</a:t>
            </a:r>
            <a:endParaRPr lang="en-US" sz="2000" dirty="0">
              <a:cs typeface="Calibri"/>
            </a:endParaRPr>
          </a:p>
          <a:p>
            <a:r>
              <a:rPr lang="en-US" sz="2000" dirty="0" err="1"/>
              <a:t>Подключить</a:t>
            </a:r>
            <a:r>
              <a:rPr lang="en-US" sz="2000" dirty="0"/>
              <a:t> </a:t>
            </a:r>
            <a:r>
              <a:rPr lang="en-US" sz="2000" dirty="0" err="1"/>
              <a:t>прототип</a:t>
            </a:r>
            <a:r>
              <a:rPr lang="en-US" sz="2000" dirty="0"/>
              <a:t> к </a:t>
            </a:r>
            <a:r>
              <a:rPr lang="en-US" sz="2000" dirty="0" err="1"/>
              <a:t>телеграм-боту</a:t>
            </a:r>
            <a:endParaRPr lang="en-US" sz="2000" dirty="0">
              <a:cs typeface="Calibri"/>
            </a:endParaRPr>
          </a:p>
          <a:p>
            <a:r>
              <a:rPr lang="en-US" sz="2000" dirty="0" err="1"/>
              <a:t>Добавить</a:t>
            </a:r>
            <a:r>
              <a:rPr lang="en-US" sz="2000" dirty="0"/>
              <a:t> </a:t>
            </a:r>
            <a:r>
              <a:rPr lang="en-US" sz="2000" dirty="0" err="1"/>
              <a:t>бумажную</a:t>
            </a:r>
            <a:r>
              <a:rPr lang="en-US" sz="2000" dirty="0"/>
              <a:t> </a:t>
            </a:r>
            <a:r>
              <a:rPr lang="en-US" sz="2000" dirty="0" err="1"/>
              <a:t>инструкцию</a:t>
            </a:r>
            <a:r>
              <a:rPr lang="en-US" sz="2000" dirty="0"/>
              <a:t> </a:t>
            </a:r>
            <a:r>
              <a:rPr lang="en-US" sz="2000" dirty="0" err="1"/>
              <a:t>по</a:t>
            </a:r>
            <a:r>
              <a:rPr lang="en-US" sz="2000" dirty="0"/>
              <a:t> </a:t>
            </a:r>
            <a:r>
              <a:rPr lang="en-US" sz="2000" dirty="0" err="1"/>
              <a:t>махинациям</a:t>
            </a:r>
            <a:r>
              <a:rPr lang="en-US" sz="2000" dirty="0"/>
              <a:t> с </a:t>
            </a:r>
            <a:r>
              <a:rPr lang="en-US" sz="2000" dirty="0" err="1"/>
              <a:t>итогом</a:t>
            </a:r>
            <a:endParaRPr lang="en-US" sz="2000" dirty="0">
              <a:cs typeface="Calibri"/>
            </a:endParaRPr>
          </a:p>
          <a:p>
            <a:r>
              <a:rPr lang="en-US" sz="2000" dirty="0" err="1"/>
              <a:t>Добавить</a:t>
            </a:r>
            <a:r>
              <a:rPr lang="en-US" sz="2000" dirty="0"/>
              <a:t> </a:t>
            </a:r>
            <a:r>
              <a:rPr lang="en-US" sz="2000" dirty="0" err="1"/>
              <a:t>упаковку</a:t>
            </a:r>
            <a:endParaRPr lang="en-US" sz="2000" dirty="0" err="1">
              <a:cs typeface="Calibri"/>
            </a:endParaRP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7948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98713E19-12BC-D5B2-D469-9345025283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722" r="21457" b="-1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ED5E7F-46E0-A587-BB74-61945B318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0" b="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D5BC277-E046-DC22-2F7E-4E7A71082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3346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Проблема 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BD445-FAE3-0EA2-16E2-55DF57063A7C}"/>
              </a:ext>
            </a:extLst>
          </p:cNvPr>
          <p:cNvSpPr txBox="1"/>
          <p:nvPr/>
        </p:nvSpPr>
        <p:spPr>
          <a:xfrm>
            <a:off x="131381" y="2258568"/>
            <a:ext cx="3509831" cy="43186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/>
              <a:t>Во</a:t>
            </a:r>
            <a:r>
              <a:rPr lang="en-US" sz="1400" dirty="0"/>
              <a:t> </a:t>
            </a:r>
            <a:r>
              <a:rPr lang="en-US" sz="1400" dirty="0" err="1"/>
              <a:t>многих</a:t>
            </a:r>
            <a:r>
              <a:rPr lang="en-US" sz="1400" dirty="0"/>
              <a:t> </a:t>
            </a:r>
            <a:r>
              <a:rPr lang="en-US" sz="1400" dirty="0" err="1"/>
              <a:t>школах</a:t>
            </a:r>
            <a:r>
              <a:rPr lang="en-US" sz="1400" dirty="0"/>
              <a:t> </a:t>
            </a:r>
            <a:r>
              <a:rPr lang="en-US" sz="1400" dirty="0" err="1"/>
              <a:t>страны</a:t>
            </a:r>
            <a:r>
              <a:rPr lang="en-US" sz="1400" dirty="0"/>
              <a:t> </a:t>
            </a:r>
            <a:r>
              <a:rPr lang="en-US" sz="1400" dirty="0" err="1"/>
              <a:t>распространена</a:t>
            </a:r>
            <a:r>
              <a:rPr lang="en-US" sz="1400" dirty="0"/>
              <a:t> </a:t>
            </a:r>
            <a:r>
              <a:rPr lang="en-US" sz="1400" dirty="0" err="1"/>
              <a:t>популярная</a:t>
            </a:r>
            <a:r>
              <a:rPr lang="en-US" sz="1400" dirty="0"/>
              <a:t> </a:t>
            </a:r>
            <a:r>
              <a:rPr lang="en-US" sz="1400" dirty="0" err="1"/>
              <a:t>среди</a:t>
            </a:r>
            <a:r>
              <a:rPr lang="en-US" sz="1400" dirty="0"/>
              <a:t> </a:t>
            </a:r>
            <a:r>
              <a:rPr lang="en-US" sz="1400" dirty="0" err="1"/>
              <a:t>молодёжи</a:t>
            </a:r>
            <a:r>
              <a:rPr lang="en-US" sz="1400" dirty="0"/>
              <a:t> </a:t>
            </a:r>
            <a:r>
              <a:rPr lang="en-US" sz="1400" dirty="0" err="1"/>
              <a:t>тенденция</a:t>
            </a:r>
            <a:r>
              <a:rPr lang="en-US" sz="1400" dirty="0"/>
              <a:t>: </a:t>
            </a:r>
            <a:r>
              <a:rPr lang="en-US" sz="1400" dirty="0" err="1"/>
              <a:t>курение</a:t>
            </a:r>
            <a:r>
              <a:rPr lang="en-US" sz="1400" dirty="0"/>
              <a:t> </a:t>
            </a:r>
            <a:r>
              <a:rPr lang="en-US" sz="1400" dirty="0" err="1"/>
              <a:t>вейпа</a:t>
            </a:r>
            <a:r>
              <a:rPr lang="en-US" sz="1400" dirty="0"/>
              <a:t> в </a:t>
            </a:r>
            <a:r>
              <a:rPr lang="en-US" sz="1400" dirty="0" err="1"/>
              <a:t>больших</a:t>
            </a:r>
            <a:r>
              <a:rPr lang="en-US" sz="1400" dirty="0"/>
              <a:t> </a:t>
            </a:r>
            <a:r>
              <a:rPr lang="en-US" sz="1400" dirty="0" err="1"/>
              <a:t>компаниях</a:t>
            </a:r>
            <a:r>
              <a:rPr lang="en-US" sz="1400" dirty="0"/>
              <a:t>. </a:t>
            </a:r>
            <a:r>
              <a:rPr lang="en-US" sz="1400" dirty="0" err="1"/>
              <a:t>При</a:t>
            </a:r>
            <a:r>
              <a:rPr lang="en-US" sz="1400" dirty="0"/>
              <a:t> </a:t>
            </a:r>
            <a:r>
              <a:rPr lang="en-US" sz="1400" dirty="0" err="1"/>
              <a:t>этом</a:t>
            </a:r>
            <a:r>
              <a:rPr lang="en-US" sz="1400" dirty="0"/>
              <a:t> </a:t>
            </a:r>
            <a:r>
              <a:rPr lang="en-US" sz="1400" dirty="0" err="1"/>
              <a:t>местом</a:t>
            </a:r>
            <a:r>
              <a:rPr lang="en-US" sz="1400" dirty="0"/>
              <a:t> </a:t>
            </a:r>
            <a:r>
              <a:rPr lang="en-US" sz="1400" dirty="0" err="1"/>
              <a:t>проведения</a:t>
            </a:r>
            <a:r>
              <a:rPr lang="en-US" sz="1400" dirty="0"/>
              <a:t> </a:t>
            </a:r>
            <a:r>
              <a:rPr lang="en-US" sz="1400" dirty="0" err="1"/>
              <a:t>подобного</a:t>
            </a:r>
            <a:r>
              <a:rPr lang="en-US" sz="1400" dirty="0"/>
              <a:t> </a:t>
            </a:r>
            <a:r>
              <a:rPr lang="en-US" sz="1400" dirty="0" err="1"/>
              <a:t>занятия</a:t>
            </a:r>
            <a:r>
              <a:rPr lang="en-US" sz="1400" dirty="0"/>
              <a:t> </a:t>
            </a:r>
            <a:r>
              <a:rPr lang="en-US" sz="1400" dirty="0" err="1"/>
              <a:t>может</a:t>
            </a:r>
            <a:r>
              <a:rPr lang="en-US" sz="1400" dirty="0"/>
              <a:t> </a:t>
            </a:r>
            <a:r>
              <a:rPr lang="en-US" sz="1400" dirty="0" err="1"/>
              <a:t>быть</a:t>
            </a:r>
            <a:r>
              <a:rPr lang="en-US" sz="1400" dirty="0"/>
              <a:t> </a:t>
            </a:r>
            <a:r>
              <a:rPr lang="en-US" sz="1400" dirty="0" err="1"/>
              <a:t>как</a:t>
            </a:r>
            <a:r>
              <a:rPr lang="en-US" sz="1400" dirty="0"/>
              <a:t> </a:t>
            </a:r>
            <a:r>
              <a:rPr lang="en-US" sz="1400" dirty="0" err="1"/>
              <a:t>туалет</a:t>
            </a:r>
            <a:r>
              <a:rPr lang="en-US" sz="1400" dirty="0"/>
              <a:t> (</a:t>
            </a:r>
            <a:r>
              <a:rPr lang="en-US" sz="1400" dirty="0" err="1"/>
              <a:t>наиболее</a:t>
            </a:r>
            <a:r>
              <a:rPr lang="en-US" sz="1400" dirty="0"/>
              <a:t> </a:t>
            </a:r>
            <a:r>
              <a:rPr lang="en-US" sz="1400" dirty="0" err="1"/>
              <a:t>частый</a:t>
            </a:r>
            <a:r>
              <a:rPr lang="en-US" sz="1400" dirty="0"/>
              <a:t> </a:t>
            </a:r>
            <a:r>
              <a:rPr lang="en-US" sz="1400" dirty="0" err="1"/>
              <a:t>ареол</a:t>
            </a:r>
            <a:r>
              <a:rPr lang="en-US" sz="1400" dirty="0"/>
              <a:t> </a:t>
            </a:r>
            <a:r>
              <a:rPr lang="en-US" sz="1400" dirty="0" err="1"/>
              <a:t>обитания</a:t>
            </a:r>
            <a:r>
              <a:rPr lang="en-US" sz="1400" dirty="0"/>
              <a:t> </a:t>
            </a:r>
            <a:r>
              <a:rPr lang="en-US" sz="1400" dirty="0" err="1"/>
              <a:t>подобных</a:t>
            </a:r>
            <a:r>
              <a:rPr lang="en-US" sz="1400" dirty="0"/>
              <a:t> </a:t>
            </a:r>
            <a:r>
              <a:rPr lang="en-US" sz="1400" dirty="0" err="1"/>
              <a:t>людей</a:t>
            </a:r>
            <a:r>
              <a:rPr lang="en-US" sz="1400" dirty="0"/>
              <a:t>), </a:t>
            </a:r>
            <a:r>
              <a:rPr lang="en-US" sz="1400" dirty="0" err="1"/>
              <a:t>так</a:t>
            </a:r>
            <a:r>
              <a:rPr lang="en-US" sz="1400" dirty="0"/>
              <a:t> и </a:t>
            </a:r>
            <a:r>
              <a:rPr lang="en-US" sz="1400" dirty="0" err="1"/>
              <a:t>кабинеты</a:t>
            </a:r>
            <a:r>
              <a:rPr lang="en-US" sz="1400" dirty="0"/>
              <a:t>, </a:t>
            </a:r>
            <a:r>
              <a:rPr lang="en-US" sz="1400" dirty="0" err="1"/>
              <a:t>изначальное</a:t>
            </a:r>
            <a:r>
              <a:rPr lang="en-US" sz="1400" dirty="0"/>
              <a:t> </a:t>
            </a:r>
            <a:r>
              <a:rPr lang="en-US" sz="1400" dirty="0" err="1"/>
              <a:t>предназначение</a:t>
            </a:r>
            <a:r>
              <a:rPr lang="en-US" sz="1400" dirty="0"/>
              <a:t> </a:t>
            </a:r>
            <a:r>
              <a:rPr lang="en-US" sz="1400" dirty="0" err="1"/>
              <a:t>которых</a:t>
            </a:r>
            <a:r>
              <a:rPr lang="en-US" sz="1400" dirty="0"/>
              <a:t> </a:t>
            </a:r>
            <a:r>
              <a:rPr lang="en-US" sz="1400" dirty="0" err="1"/>
              <a:t>давать</a:t>
            </a:r>
            <a:r>
              <a:rPr lang="en-US" sz="1400" dirty="0"/>
              <a:t> </a:t>
            </a:r>
            <a:r>
              <a:rPr lang="en-US" sz="1400" dirty="0" err="1"/>
              <a:t>место</a:t>
            </a:r>
            <a:r>
              <a:rPr lang="en-US" sz="1400" dirty="0"/>
              <a:t> </a:t>
            </a:r>
            <a:r>
              <a:rPr lang="en-US" sz="1400" dirty="0" err="1"/>
              <a:t>для</a:t>
            </a:r>
            <a:r>
              <a:rPr lang="en-US" sz="1400" dirty="0"/>
              <a:t> </a:t>
            </a:r>
            <a:r>
              <a:rPr lang="en-US" sz="1400" dirty="0" err="1"/>
              <a:t>обучения</a:t>
            </a:r>
            <a:r>
              <a:rPr lang="en-US" sz="1400" dirty="0"/>
              <a:t> </a:t>
            </a:r>
            <a:r>
              <a:rPr lang="en-US" sz="1400" dirty="0" err="1"/>
              <a:t>молодежи</a:t>
            </a:r>
            <a:r>
              <a:rPr lang="en-US" sz="1400" dirty="0"/>
              <a:t>, и </a:t>
            </a:r>
            <a:r>
              <a:rPr lang="en-US" sz="1400" dirty="0" err="1"/>
              <a:t>главных</a:t>
            </a:r>
            <a:r>
              <a:rPr lang="en-US" sz="1400" dirty="0"/>
              <a:t> </a:t>
            </a:r>
            <a:r>
              <a:rPr lang="en-US" sz="1400" dirty="0" err="1"/>
              <a:t>проблем</a:t>
            </a:r>
            <a:r>
              <a:rPr lang="en-US" sz="1400" dirty="0"/>
              <a:t> </a:t>
            </a:r>
            <a:r>
              <a:rPr lang="en-US" sz="1400" dirty="0" err="1"/>
              <a:t>здесь</a:t>
            </a:r>
            <a:r>
              <a:rPr lang="en-US" sz="1400" dirty="0"/>
              <a:t> </a:t>
            </a:r>
            <a:r>
              <a:rPr lang="en-US" sz="1400" dirty="0" err="1"/>
              <a:t>две</a:t>
            </a:r>
            <a:r>
              <a:rPr lang="en-US" sz="1400" dirty="0"/>
              <a:t>. </a:t>
            </a:r>
            <a:r>
              <a:rPr lang="en-US" sz="1400" dirty="0" err="1"/>
              <a:t>Первая</a:t>
            </a:r>
            <a:r>
              <a:rPr lang="en-US" sz="1400" dirty="0"/>
              <a:t> и </a:t>
            </a:r>
            <a:r>
              <a:rPr lang="en-US" sz="1400" dirty="0" err="1"/>
              <a:t>наиболее</a:t>
            </a:r>
            <a:r>
              <a:rPr lang="en-US" sz="1400" dirty="0"/>
              <a:t> </a:t>
            </a:r>
            <a:r>
              <a:rPr lang="en-US" sz="1400" dirty="0" err="1"/>
              <a:t>понятная</a:t>
            </a:r>
            <a:r>
              <a:rPr lang="en-US" sz="1400" dirty="0"/>
              <a:t> – </a:t>
            </a:r>
            <a:r>
              <a:rPr lang="en-US" sz="1400" dirty="0" err="1"/>
              <a:t>это</a:t>
            </a:r>
            <a:r>
              <a:rPr lang="en-US" sz="1400" dirty="0"/>
              <a:t> </a:t>
            </a:r>
            <a:r>
              <a:rPr lang="en-US" sz="1400" dirty="0" err="1"/>
              <a:t>ученики</a:t>
            </a:r>
            <a:r>
              <a:rPr lang="en-US" sz="1400" dirty="0"/>
              <a:t> и </a:t>
            </a:r>
            <a:r>
              <a:rPr lang="en-US" sz="1400" dirty="0" err="1"/>
              <a:t>учителя</a:t>
            </a:r>
            <a:r>
              <a:rPr lang="en-US" sz="1400" dirty="0"/>
              <a:t>, </a:t>
            </a:r>
            <a:r>
              <a:rPr lang="en-US" sz="1400" dirty="0" err="1"/>
              <a:t>которые</a:t>
            </a:r>
            <a:r>
              <a:rPr lang="en-US" sz="1400" dirty="0"/>
              <a:t> </a:t>
            </a:r>
            <a:r>
              <a:rPr lang="en-US" sz="1400" dirty="0" err="1"/>
              <a:t>дышат</a:t>
            </a:r>
            <a:r>
              <a:rPr lang="en-US" sz="1400" dirty="0"/>
              <a:t> </a:t>
            </a:r>
            <a:r>
              <a:rPr lang="en-US" sz="1400" dirty="0" err="1"/>
              <a:t>тем</a:t>
            </a:r>
            <a:r>
              <a:rPr lang="en-US" sz="1400" dirty="0"/>
              <a:t> </a:t>
            </a:r>
            <a:r>
              <a:rPr lang="en-US" sz="1400" dirty="0" err="1"/>
              <a:t>же</a:t>
            </a:r>
            <a:r>
              <a:rPr lang="en-US" sz="1400" dirty="0"/>
              <a:t> </a:t>
            </a:r>
            <a:r>
              <a:rPr lang="en-US" sz="1400" dirty="0" err="1"/>
              <a:t>воздухом</a:t>
            </a:r>
            <a:r>
              <a:rPr lang="en-US" sz="1400" dirty="0"/>
              <a:t> </a:t>
            </a:r>
            <a:r>
              <a:rPr lang="en-US" sz="1400" dirty="0" err="1"/>
              <a:t>что</a:t>
            </a:r>
            <a:r>
              <a:rPr lang="en-US" sz="1400" dirty="0"/>
              <a:t> и </a:t>
            </a:r>
            <a:r>
              <a:rPr lang="en-US" sz="1400" dirty="0" err="1"/>
              <a:t>курильщики</a:t>
            </a:r>
            <a:r>
              <a:rPr lang="en-US" sz="1400" dirty="0"/>
              <a:t> (</a:t>
            </a:r>
            <a:r>
              <a:rPr lang="en-US" sz="1400" dirty="0" err="1"/>
              <a:t>это</a:t>
            </a:r>
            <a:r>
              <a:rPr lang="en-US" sz="1400" dirty="0"/>
              <a:t>, </a:t>
            </a:r>
            <a:r>
              <a:rPr lang="en-US" sz="1400" dirty="0" err="1"/>
              <a:t>пожалуй</a:t>
            </a:r>
            <a:r>
              <a:rPr lang="en-US" sz="1400" dirty="0"/>
              <a:t>, </a:t>
            </a:r>
            <a:r>
              <a:rPr lang="en-US" sz="1400" dirty="0" err="1"/>
              <a:t>главная</a:t>
            </a:r>
            <a:r>
              <a:rPr lang="en-US" sz="1400" dirty="0"/>
              <a:t> </a:t>
            </a:r>
            <a:r>
              <a:rPr lang="en-US" sz="1400" dirty="0" err="1"/>
              <a:t>причина</a:t>
            </a:r>
            <a:r>
              <a:rPr lang="en-US" sz="1400" dirty="0"/>
              <a:t>, </a:t>
            </a:r>
            <a:r>
              <a:rPr lang="en-US" sz="1400" dirty="0" err="1"/>
              <a:t>которая</a:t>
            </a:r>
            <a:r>
              <a:rPr lang="en-US" sz="1400" dirty="0"/>
              <a:t> </a:t>
            </a:r>
            <a:r>
              <a:rPr lang="en-US" sz="1400" dirty="0" err="1"/>
              <a:t>заставила</a:t>
            </a:r>
            <a:r>
              <a:rPr lang="en-US" sz="1400" dirty="0"/>
              <a:t> </a:t>
            </a:r>
            <a:r>
              <a:rPr lang="en-US" sz="1400" dirty="0" err="1"/>
              <a:t>меня</a:t>
            </a:r>
            <a:r>
              <a:rPr lang="en-US" sz="1400" dirty="0"/>
              <a:t> </a:t>
            </a:r>
            <a:r>
              <a:rPr lang="en-US" sz="1400" dirty="0" err="1"/>
              <a:t>взяться</a:t>
            </a:r>
            <a:r>
              <a:rPr lang="en-US" sz="1400" dirty="0"/>
              <a:t> </a:t>
            </a:r>
            <a:r>
              <a:rPr lang="en-US" sz="1400" dirty="0" err="1"/>
              <a:t>за</a:t>
            </a:r>
            <a:r>
              <a:rPr lang="en-US" sz="1400" dirty="0"/>
              <a:t> </a:t>
            </a:r>
            <a:r>
              <a:rPr lang="en-US" sz="1400" dirty="0" err="1"/>
              <a:t>этот</a:t>
            </a:r>
            <a:r>
              <a:rPr lang="en-US" sz="1400" dirty="0"/>
              <a:t> </a:t>
            </a:r>
            <a:r>
              <a:rPr lang="en-US" sz="1400" dirty="0" err="1"/>
              <a:t>проект</a:t>
            </a:r>
            <a:r>
              <a:rPr lang="en-US" sz="1400" dirty="0"/>
              <a:t>), и </a:t>
            </a:r>
            <a:r>
              <a:rPr lang="en-US" sz="1400" dirty="0" err="1"/>
              <a:t>вторая</a:t>
            </a:r>
            <a:r>
              <a:rPr lang="en-US" sz="1400" dirty="0"/>
              <a:t> </a:t>
            </a:r>
            <a:r>
              <a:rPr lang="en-US" sz="1400" dirty="0" err="1"/>
              <a:t>не</a:t>
            </a:r>
            <a:r>
              <a:rPr lang="en-US" sz="1400" dirty="0"/>
              <a:t> </a:t>
            </a:r>
            <a:r>
              <a:rPr lang="en-US" sz="1400" dirty="0" err="1"/>
              <a:t>мало</a:t>
            </a:r>
            <a:r>
              <a:rPr lang="en-US" sz="1400" dirty="0"/>
              <a:t> </a:t>
            </a:r>
            <a:r>
              <a:rPr lang="en-US" sz="1400" dirty="0" err="1"/>
              <a:t>важная</a:t>
            </a:r>
            <a:r>
              <a:rPr lang="en-US" sz="1400" dirty="0"/>
              <a:t> – </a:t>
            </a:r>
            <a:r>
              <a:rPr lang="en-US" sz="1400" dirty="0" err="1"/>
              <a:t>люди</a:t>
            </a:r>
            <a:r>
              <a:rPr lang="en-US" sz="1400" dirty="0"/>
              <a:t>, </a:t>
            </a:r>
            <a:r>
              <a:rPr lang="en-US" sz="1400" dirty="0" err="1"/>
              <a:t>что</a:t>
            </a:r>
            <a:r>
              <a:rPr lang="en-US" sz="1400" dirty="0"/>
              <a:t> </a:t>
            </a:r>
            <a:r>
              <a:rPr lang="en-US" sz="1400" dirty="0" err="1"/>
              <a:t>курят</a:t>
            </a:r>
            <a:r>
              <a:rPr lang="en-US" sz="1400" dirty="0"/>
              <a:t> </a:t>
            </a:r>
            <a:r>
              <a:rPr lang="en-US" sz="1400" dirty="0" err="1"/>
              <a:t>этот</a:t>
            </a:r>
            <a:r>
              <a:rPr lang="en-US" sz="1400" dirty="0"/>
              <a:t> </a:t>
            </a:r>
            <a:r>
              <a:rPr lang="en-US" sz="1400" dirty="0" err="1"/>
              <a:t>вейп</a:t>
            </a:r>
            <a:r>
              <a:rPr lang="en-US" sz="1400" dirty="0"/>
              <a:t>, </a:t>
            </a:r>
            <a:r>
              <a:rPr lang="en-US" sz="1400" dirty="0" err="1"/>
              <a:t>гробят</a:t>
            </a:r>
            <a:r>
              <a:rPr lang="en-US" sz="1400" dirty="0"/>
              <a:t> </a:t>
            </a:r>
            <a:r>
              <a:rPr lang="en-US" sz="1400" dirty="0" err="1"/>
              <a:t>свою</a:t>
            </a:r>
            <a:r>
              <a:rPr lang="en-US" sz="1400" dirty="0"/>
              <a:t> </a:t>
            </a:r>
            <a:r>
              <a:rPr lang="en-US" sz="1400" dirty="0" err="1"/>
              <a:t>собственное</a:t>
            </a:r>
            <a:r>
              <a:rPr lang="en-US" sz="1400" dirty="0"/>
              <a:t> </a:t>
            </a:r>
            <a:r>
              <a:rPr lang="en-US" sz="1400" dirty="0" err="1"/>
              <a:t>здоровье</a:t>
            </a:r>
            <a:r>
              <a:rPr lang="en-US" sz="1400" dirty="0"/>
              <a:t>. </a:t>
            </a:r>
            <a:r>
              <a:rPr lang="en-US" sz="1400" dirty="0" err="1"/>
              <a:t>Также</a:t>
            </a:r>
            <a:r>
              <a:rPr lang="en-US" sz="1400" dirty="0"/>
              <a:t> </a:t>
            </a:r>
            <a:r>
              <a:rPr lang="en-US" sz="1400" dirty="0" err="1"/>
              <a:t>хотелось</a:t>
            </a:r>
            <a:r>
              <a:rPr lang="en-US" sz="1400" dirty="0"/>
              <a:t> </a:t>
            </a:r>
            <a:r>
              <a:rPr lang="en-US" sz="1400" dirty="0" err="1"/>
              <a:t>бы</a:t>
            </a:r>
            <a:r>
              <a:rPr lang="en-US" sz="1400" dirty="0"/>
              <a:t> </a:t>
            </a:r>
            <a:r>
              <a:rPr lang="en-US" sz="1400" dirty="0" err="1"/>
              <a:t>отметить</a:t>
            </a:r>
            <a:r>
              <a:rPr lang="en-US" sz="1400" dirty="0"/>
              <a:t>, </a:t>
            </a:r>
            <a:r>
              <a:rPr lang="en-US" sz="1400" dirty="0" err="1"/>
              <a:t>что</a:t>
            </a:r>
            <a:r>
              <a:rPr lang="en-US" sz="1400" dirty="0"/>
              <a:t> я </a:t>
            </a:r>
            <a:r>
              <a:rPr lang="en-US" sz="1400" dirty="0" err="1"/>
              <a:t>также</a:t>
            </a:r>
            <a:r>
              <a:rPr lang="en-US" sz="1400" dirty="0"/>
              <a:t> </a:t>
            </a:r>
            <a:r>
              <a:rPr lang="en-US" sz="1400" dirty="0" err="1"/>
              <a:t>замечал</a:t>
            </a:r>
            <a:r>
              <a:rPr lang="en-US" sz="1400" dirty="0"/>
              <a:t>, </a:t>
            </a:r>
            <a:r>
              <a:rPr lang="en-US" sz="1400" dirty="0" err="1"/>
              <a:t>как</a:t>
            </a:r>
            <a:r>
              <a:rPr lang="en-US" sz="1400" dirty="0"/>
              <a:t> </a:t>
            </a:r>
            <a:r>
              <a:rPr lang="en-US" sz="1400" dirty="0" err="1"/>
              <a:t>они</a:t>
            </a:r>
            <a:r>
              <a:rPr lang="en-US" sz="1400" dirty="0"/>
              <a:t> </a:t>
            </a:r>
            <a:r>
              <a:rPr lang="en-US" sz="1400" dirty="0" err="1"/>
              <a:t>курили</a:t>
            </a:r>
            <a:r>
              <a:rPr lang="en-US" sz="1400" dirty="0"/>
              <a:t> в </a:t>
            </a:r>
            <a:r>
              <a:rPr lang="en-US" sz="1400" dirty="0" err="1"/>
              <a:t>кабинете</a:t>
            </a:r>
            <a:r>
              <a:rPr lang="en-US" sz="1400" dirty="0"/>
              <a:t> </a:t>
            </a:r>
            <a:r>
              <a:rPr lang="en-US" sz="1400" dirty="0" err="1"/>
              <a:t>химии</a:t>
            </a:r>
            <a:r>
              <a:rPr lang="en-US" sz="1400" dirty="0"/>
              <a:t>, а </a:t>
            </a:r>
            <a:r>
              <a:rPr lang="en-US" sz="1400" dirty="0" err="1"/>
              <a:t>это</a:t>
            </a:r>
            <a:r>
              <a:rPr lang="en-US" sz="1400" dirty="0"/>
              <a:t>, </a:t>
            </a:r>
            <a:r>
              <a:rPr lang="en-US" sz="1400" dirty="0" err="1"/>
              <a:t>довольно</a:t>
            </a:r>
            <a:r>
              <a:rPr lang="en-US" sz="1400" dirty="0"/>
              <a:t>, </a:t>
            </a:r>
            <a:r>
              <a:rPr lang="en-US" sz="1400" dirty="0" err="1"/>
              <a:t>опасно</a:t>
            </a:r>
            <a:r>
              <a:rPr lang="en-US" sz="1400" dirty="0"/>
              <a:t>. </a:t>
            </a:r>
            <a:endParaRPr lang="ru-RU" sz="1400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D557D143-4340-2F45-305A-65C5F739D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18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9" y="-756813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dirty="0" err="1">
                <a:latin typeface="+mj-lt"/>
                <a:ea typeface="+mj-ea"/>
                <a:cs typeface="+mj-cs"/>
              </a:rPr>
              <a:t>Аналоги</a:t>
            </a:r>
            <a:r>
              <a:rPr lang="en-US" sz="31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/>
              <a:t>проекта</a:t>
            </a:r>
            <a:endParaRPr lang="en-US" sz="3100" kern="1200" dirty="0" err="1">
              <a:latin typeface="+mj-lt"/>
              <a:cs typeface="Calibri Light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369AEF3-E3B5-65A9-8A6E-CDB820A67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850" y="1254914"/>
            <a:ext cx="5484471" cy="50377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dirty="0" err="1"/>
              <a:t>Типы</a:t>
            </a:r>
            <a:r>
              <a:rPr lang="en-US" sz="1600" dirty="0"/>
              <a:t> </a:t>
            </a:r>
            <a:r>
              <a:rPr lang="en-US" sz="1600" dirty="0" err="1"/>
              <a:t>датчиков</a:t>
            </a:r>
            <a:r>
              <a:rPr lang="en-US" sz="1600" dirty="0"/>
              <a:t> </a:t>
            </a:r>
            <a:r>
              <a:rPr lang="en-US" sz="1600" dirty="0" err="1"/>
              <a:t>дыма</a:t>
            </a:r>
            <a:r>
              <a:rPr lang="en-US" sz="1600" dirty="0"/>
              <a:t>:</a:t>
            </a:r>
            <a:endParaRPr lang="en-US" sz="1600" dirty="0">
              <a:cs typeface="Calibri"/>
            </a:endParaRPr>
          </a:p>
          <a:p>
            <a:pPr marL="0" indent="0">
              <a:buNone/>
            </a:pPr>
            <a:r>
              <a:rPr lang="en-US" sz="1600" dirty="0" err="1"/>
              <a:t>Ионизационные</a:t>
            </a:r>
            <a:r>
              <a:rPr lang="en-US" sz="1600" dirty="0"/>
              <a:t> - </a:t>
            </a:r>
            <a:r>
              <a:rPr lang="en-US" sz="1600" dirty="0" err="1"/>
              <a:t>эти</a:t>
            </a:r>
            <a:r>
              <a:rPr lang="en-US" sz="1600" dirty="0"/>
              <a:t> </a:t>
            </a:r>
            <a:r>
              <a:rPr lang="en-US" sz="1600" dirty="0" err="1"/>
              <a:t>датчики</a:t>
            </a:r>
            <a:r>
              <a:rPr lang="en-US" sz="1600" dirty="0"/>
              <a:t> </a:t>
            </a:r>
            <a:r>
              <a:rPr lang="en-US" sz="1600" dirty="0" err="1"/>
              <a:t>облучают</a:t>
            </a:r>
            <a:r>
              <a:rPr lang="en-US" sz="1600" dirty="0"/>
              <a:t> </a:t>
            </a:r>
            <a:r>
              <a:rPr lang="en-US" sz="1600" dirty="0" err="1"/>
              <a:t>воздух</a:t>
            </a:r>
            <a:r>
              <a:rPr lang="en-US" sz="1600" dirty="0"/>
              <a:t> </a:t>
            </a:r>
            <a:r>
              <a:rPr lang="en-US" sz="1600" dirty="0" err="1"/>
              <a:t>радиоактивным</a:t>
            </a:r>
            <a:r>
              <a:rPr lang="en-US" sz="1600" dirty="0"/>
              <a:t> </a:t>
            </a:r>
            <a:r>
              <a:rPr lang="en-US" sz="1600" dirty="0" err="1"/>
              <a:t>веществом</a:t>
            </a:r>
            <a:r>
              <a:rPr lang="en-US" sz="1600" dirty="0"/>
              <a:t>, </a:t>
            </a:r>
            <a:r>
              <a:rPr lang="en-US" sz="1600" dirty="0" err="1"/>
              <a:t>что</a:t>
            </a:r>
            <a:r>
              <a:rPr lang="en-US" sz="1600" dirty="0"/>
              <a:t> </a:t>
            </a:r>
            <a:r>
              <a:rPr lang="en-US" sz="1600" dirty="0" err="1"/>
              <a:t>вызывает</a:t>
            </a:r>
            <a:r>
              <a:rPr lang="en-US" sz="1600" dirty="0"/>
              <a:t> </a:t>
            </a:r>
            <a:r>
              <a:rPr lang="en-US" sz="1600" dirty="0" err="1"/>
              <a:t>поток</a:t>
            </a:r>
            <a:r>
              <a:rPr lang="en-US" sz="1600" dirty="0"/>
              <a:t> </a:t>
            </a:r>
            <a:r>
              <a:rPr lang="en-US" sz="1600" dirty="0" err="1"/>
              <a:t>свободных</a:t>
            </a:r>
            <a:r>
              <a:rPr lang="en-US" sz="1600" dirty="0"/>
              <a:t> </a:t>
            </a:r>
            <a:r>
              <a:rPr lang="en-US" sz="1600" dirty="0" err="1"/>
              <a:t>электронов</a:t>
            </a:r>
            <a:r>
              <a:rPr lang="en-US" sz="1600" dirty="0"/>
              <a:t> </a:t>
            </a:r>
            <a:r>
              <a:rPr lang="en-US" sz="1600" dirty="0" err="1"/>
              <a:t>между</a:t>
            </a:r>
            <a:r>
              <a:rPr lang="en-US" sz="1600" dirty="0"/>
              <a:t> </a:t>
            </a:r>
            <a:r>
              <a:rPr lang="en-US" sz="1600" dirty="0" err="1"/>
              <a:t>электродами</a:t>
            </a:r>
            <a:r>
              <a:rPr lang="en-US" sz="1600" dirty="0"/>
              <a:t>. </a:t>
            </a:r>
            <a:r>
              <a:rPr lang="en-US" sz="1600" dirty="0" err="1"/>
              <a:t>При</a:t>
            </a:r>
            <a:r>
              <a:rPr lang="en-US" sz="1600" dirty="0"/>
              <a:t> </a:t>
            </a:r>
            <a:r>
              <a:rPr lang="en-US" sz="1600" dirty="0" err="1"/>
              <a:t>появлении</a:t>
            </a:r>
            <a:r>
              <a:rPr lang="en-US" sz="1600" dirty="0"/>
              <a:t> </a:t>
            </a:r>
            <a:r>
              <a:rPr lang="en-US" sz="1600" dirty="0" err="1"/>
              <a:t>дыма</a:t>
            </a:r>
            <a:r>
              <a:rPr lang="en-US" sz="1600" dirty="0"/>
              <a:t> </a:t>
            </a:r>
            <a:r>
              <a:rPr lang="en-US" sz="1600" dirty="0" err="1"/>
              <a:t>проводимость</a:t>
            </a:r>
            <a:r>
              <a:rPr lang="en-US" sz="1600" dirty="0"/>
              <a:t> </a:t>
            </a:r>
            <a:r>
              <a:rPr lang="en-US" sz="1600" dirty="0" err="1"/>
              <a:t>среды</a:t>
            </a:r>
            <a:r>
              <a:rPr lang="en-US" sz="1600" dirty="0"/>
              <a:t> </a:t>
            </a:r>
            <a:r>
              <a:rPr lang="en-US" sz="1600" dirty="0" err="1"/>
              <a:t>меняется</a:t>
            </a:r>
            <a:r>
              <a:rPr lang="en-US" sz="1600" dirty="0"/>
              <a:t>, </a:t>
            </a:r>
            <a:r>
              <a:rPr lang="en-US" sz="1600" dirty="0" err="1"/>
              <a:t>что</a:t>
            </a:r>
            <a:r>
              <a:rPr lang="en-US" sz="1600" dirty="0"/>
              <a:t> </a:t>
            </a:r>
            <a:r>
              <a:rPr lang="en-US" sz="1600" dirty="0" err="1"/>
              <a:t>приводит</a:t>
            </a:r>
            <a:r>
              <a:rPr lang="en-US" sz="1600" dirty="0"/>
              <a:t> к </a:t>
            </a:r>
            <a:r>
              <a:rPr lang="en-US" sz="1600" dirty="0" err="1"/>
              <a:t>срабатыванию</a:t>
            </a:r>
            <a:r>
              <a:rPr lang="en-US" sz="1600" dirty="0"/>
              <a:t> </a:t>
            </a:r>
            <a:r>
              <a:rPr lang="en-US" sz="1600" dirty="0" err="1"/>
              <a:t>датчика</a:t>
            </a:r>
            <a:r>
              <a:rPr lang="en-US" sz="1600" dirty="0"/>
              <a:t> и </a:t>
            </a:r>
            <a:r>
              <a:rPr lang="en-US" sz="1600" dirty="0" err="1"/>
              <a:t>всей</a:t>
            </a:r>
            <a:r>
              <a:rPr lang="en-US" sz="1600" dirty="0"/>
              <a:t> </a:t>
            </a:r>
            <a:r>
              <a:rPr lang="en-US" sz="1600" dirty="0" err="1"/>
              <a:t>системы</a:t>
            </a:r>
            <a:r>
              <a:rPr lang="en-US" sz="1600" dirty="0"/>
              <a:t> </a:t>
            </a:r>
            <a:r>
              <a:rPr lang="en-US" sz="1600" dirty="0" err="1"/>
              <a:t>пожарной</a:t>
            </a:r>
            <a:r>
              <a:rPr lang="en-US" sz="1600" dirty="0"/>
              <a:t> </a:t>
            </a:r>
            <a:r>
              <a:rPr lang="en-US" sz="1600" dirty="0" err="1"/>
              <a:t>сигнализации</a:t>
            </a:r>
            <a:r>
              <a:rPr lang="en-US" sz="1600" dirty="0"/>
              <a:t>. </a:t>
            </a:r>
            <a:r>
              <a:rPr lang="en-US" sz="1600" dirty="0" err="1"/>
              <a:t>Они</a:t>
            </a:r>
            <a:r>
              <a:rPr lang="en-US" sz="1600" dirty="0"/>
              <a:t> </a:t>
            </a:r>
            <a:r>
              <a:rPr lang="en-US" sz="1600" dirty="0" err="1"/>
              <a:t>могут</a:t>
            </a:r>
            <a:r>
              <a:rPr lang="en-US" sz="1600" dirty="0"/>
              <a:t> </a:t>
            </a:r>
            <a:r>
              <a:rPr lang="en-US" sz="1600" dirty="0" err="1"/>
              <a:t>контролировать</a:t>
            </a:r>
            <a:r>
              <a:rPr lang="en-US" sz="1600" dirty="0"/>
              <a:t> </a:t>
            </a:r>
            <a:r>
              <a:rPr lang="en-US" sz="1600" dirty="0" err="1"/>
              <a:t>большие</a:t>
            </a:r>
            <a:r>
              <a:rPr lang="en-US" sz="1600" dirty="0"/>
              <a:t> </a:t>
            </a:r>
            <a:r>
              <a:rPr lang="en-US" sz="1600" dirty="0" err="1"/>
              <a:t>площади</a:t>
            </a:r>
            <a:r>
              <a:rPr lang="en-US" sz="1600" dirty="0"/>
              <a:t> и </a:t>
            </a:r>
            <a:r>
              <a:rPr lang="en-US" sz="1600" dirty="0" err="1"/>
              <a:t>использоваться</a:t>
            </a:r>
            <a:r>
              <a:rPr lang="en-US" sz="1600" dirty="0"/>
              <a:t> </a:t>
            </a:r>
            <a:r>
              <a:rPr lang="en-US" sz="1600" dirty="0" err="1"/>
              <a:t>как</a:t>
            </a:r>
            <a:r>
              <a:rPr lang="en-US" sz="1600" dirty="0"/>
              <a:t> </a:t>
            </a:r>
            <a:r>
              <a:rPr lang="en-US" sz="1600" dirty="0" err="1"/>
              <a:t>автономные</a:t>
            </a:r>
            <a:r>
              <a:rPr lang="en-US" sz="1600" dirty="0"/>
              <a:t> </a:t>
            </a:r>
            <a:r>
              <a:rPr lang="en-US" sz="1600" dirty="0" err="1"/>
              <a:t>датчики</a:t>
            </a:r>
            <a:r>
              <a:rPr lang="en-US" sz="1600" dirty="0"/>
              <a:t>.</a:t>
            </a:r>
            <a:endParaRPr lang="en-US" sz="1600" dirty="0">
              <a:cs typeface="Calibri"/>
            </a:endParaRPr>
          </a:p>
          <a:p>
            <a:pPr marL="0" indent="0">
              <a:buNone/>
            </a:pPr>
            <a:r>
              <a:rPr lang="en-US" sz="1600" dirty="0" err="1"/>
              <a:t>Фотоэлектрические</a:t>
            </a:r>
            <a:r>
              <a:rPr lang="en-US" sz="1600" dirty="0"/>
              <a:t> - </a:t>
            </a:r>
            <a:r>
              <a:rPr lang="en-US" sz="1600" dirty="0" err="1"/>
              <a:t>Фотоэлектрические</a:t>
            </a:r>
            <a:r>
              <a:rPr lang="en-US" sz="1600" dirty="0"/>
              <a:t> </a:t>
            </a:r>
            <a:r>
              <a:rPr lang="en-US" sz="1600" dirty="0" err="1"/>
              <a:t>датчики</a:t>
            </a:r>
            <a:r>
              <a:rPr lang="en-US" sz="1600" dirty="0"/>
              <a:t> </a:t>
            </a:r>
            <a:r>
              <a:rPr lang="en-US" sz="1600" dirty="0" err="1"/>
              <a:t>основаны</a:t>
            </a:r>
            <a:r>
              <a:rPr lang="en-US" sz="1600" dirty="0"/>
              <a:t> </a:t>
            </a:r>
            <a:r>
              <a:rPr lang="en-US" sz="1600" dirty="0" err="1"/>
              <a:t>на</a:t>
            </a:r>
            <a:r>
              <a:rPr lang="en-US" sz="1600" dirty="0"/>
              <a:t> </a:t>
            </a:r>
            <a:r>
              <a:rPr lang="en-US" sz="1600" dirty="0" err="1"/>
              <a:t>восприятии</a:t>
            </a:r>
            <a:r>
              <a:rPr lang="en-US" sz="1600" dirty="0"/>
              <a:t> </a:t>
            </a:r>
            <a:r>
              <a:rPr lang="en-US" sz="1600" dirty="0" err="1"/>
              <a:t>луча</a:t>
            </a:r>
            <a:r>
              <a:rPr lang="en-US" sz="1600" dirty="0"/>
              <a:t> </a:t>
            </a:r>
            <a:r>
              <a:rPr lang="en-US" sz="1600" dirty="0" err="1"/>
              <a:t>света</a:t>
            </a:r>
            <a:r>
              <a:rPr lang="en-US" sz="1600" dirty="0"/>
              <a:t> </a:t>
            </a:r>
            <a:r>
              <a:rPr lang="en-US" sz="1600" dirty="0" err="1"/>
              <a:t>детектором</a:t>
            </a:r>
            <a:r>
              <a:rPr lang="en-US" sz="1600" dirty="0"/>
              <a:t> </a:t>
            </a:r>
            <a:r>
              <a:rPr lang="en-US" sz="1600" dirty="0" err="1"/>
              <a:t>устройства</a:t>
            </a:r>
            <a:r>
              <a:rPr lang="en-US" sz="1600" dirty="0"/>
              <a:t>. </a:t>
            </a:r>
            <a:r>
              <a:rPr lang="en-US" sz="1600" dirty="0" err="1"/>
              <a:t>При</a:t>
            </a:r>
            <a:r>
              <a:rPr lang="en-US" sz="1600" dirty="0"/>
              <a:t> </a:t>
            </a:r>
            <a:r>
              <a:rPr lang="en-US" sz="1600" dirty="0" err="1"/>
              <a:t>попадании</a:t>
            </a:r>
            <a:r>
              <a:rPr lang="en-US" sz="1600" dirty="0"/>
              <a:t> в </a:t>
            </a:r>
            <a:r>
              <a:rPr lang="en-US" sz="1600" dirty="0" err="1"/>
              <a:t>камеру</a:t>
            </a:r>
            <a:r>
              <a:rPr lang="en-US" sz="1600" dirty="0"/>
              <a:t> </a:t>
            </a:r>
            <a:r>
              <a:rPr lang="en-US" sz="1600" dirty="0" err="1"/>
              <a:t>прибора</a:t>
            </a:r>
            <a:r>
              <a:rPr lang="en-US" sz="1600" dirty="0"/>
              <a:t> </a:t>
            </a:r>
            <a:r>
              <a:rPr lang="en-US" sz="1600" dirty="0" err="1"/>
              <a:t>контроля</a:t>
            </a:r>
            <a:r>
              <a:rPr lang="en-US" sz="1600" dirty="0"/>
              <a:t> </a:t>
            </a:r>
            <a:r>
              <a:rPr lang="en-US" sz="1600" dirty="0" err="1"/>
              <a:t>дыма</a:t>
            </a:r>
            <a:r>
              <a:rPr lang="en-US" sz="1600" dirty="0"/>
              <a:t> </a:t>
            </a:r>
            <a:r>
              <a:rPr lang="en-US" sz="1600" dirty="0" err="1"/>
              <a:t>произойдет</a:t>
            </a:r>
            <a:r>
              <a:rPr lang="en-US" sz="1600" dirty="0"/>
              <a:t> </a:t>
            </a:r>
            <a:r>
              <a:rPr lang="en-US" sz="1600" dirty="0" err="1"/>
              <a:t>рассеивание</a:t>
            </a:r>
            <a:r>
              <a:rPr lang="en-US" sz="1600" dirty="0"/>
              <a:t> </a:t>
            </a:r>
            <a:r>
              <a:rPr lang="en-US" sz="1600" dirty="0" err="1"/>
              <a:t>светового</a:t>
            </a:r>
            <a:r>
              <a:rPr lang="en-US" sz="1600" dirty="0"/>
              <a:t> </a:t>
            </a:r>
            <a:r>
              <a:rPr lang="en-US" sz="1600" dirty="0" err="1"/>
              <a:t>луча</a:t>
            </a:r>
            <a:r>
              <a:rPr lang="en-US" sz="1600" dirty="0"/>
              <a:t> – </a:t>
            </a:r>
            <a:r>
              <a:rPr lang="en-US" sz="1600" dirty="0" err="1"/>
              <a:t>детектор</a:t>
            </a:r>
            <a:r>
              <a:rPr lang="en-US" sz="1600" dirty="0"/>
              <a:t> </a:t>
            </a:r>
            <a:r>
              <a:rPr lang="en-US" sz="1600" dirty="0" err="1"/>
              <a:t>не</a:t>
            </a:r>
            <a:r>
              <a:rPr lang="en-US" sz="1600" dirty="0"/>
              <a:t> </a:t>
            </a:r>
            <a:r>
              <a:rPr lang="en-US" sz="1600" dirty="0" err="1"/>
              <a:t>примет</a:t>
            </a:r>
            <a:r>
              <a:rPr lang="en-US" sz="1600" dirty="0"/>
              <a:t> </a:t>
            </a:r>
            <a:r>
              <a:rPr lang="en-US" sz="1600" dirty="0" err="1"/>
              <a:t>нужного</a:t>
            </a:r>
            <a:r>
              <a:rPr lang="en-US" sz="1600" dirty="0"/>
              <a:t> </a:t>
            </a:r>
            <a:r>
              <a:rPr lang="en-US" sz="1600" dirty="0" err="1"/>
              <a:t>сигнала</a:t>
            </a:r>
            <a:r>
              <a:rPr lang="en-US" sz="1600" dirty="0"/>
              <a:t>, </a:t>
            </a:r>
            <a:r>
              <a:rPr lang="en-US" sz="1600" dirty="0" err="1"/>
              <a:t>что</a:t>
            </a:r>
            <a:r>
              <a:rPr lang="en-US" sz="1600" dirty="0"/>
              <a:t> </a:t>
            </a:r>
            <a:r>
              <a:rPr lang="en-US" sz="1600" dirty="0" err="1"/>
              <a:t>приведет</a:t>
            </a:r>
            <a:r>
              <a:rPr lang="en-US" sz="1600" dirty="0"/>
              <a:t> к </a:t>
            </a:r>
            <a:r>
              <a:rPr lang="en-US" sz="1600" dirty="0" err="1"/>
              <a:t>срабатыванию</a:t>
            </a:r>
            <a:r>
              <a:rPr lang="en-US" sz="1600" dirty="0"/>
              <a:t> </a:t>
            </a:r>
            <a:r>
              <a:rPr lang="en-US" sz="1600" dirty="0" err="1"/>
              <a:t>пожарной</a:t>
            </a:r>
            <a:r>
              <a:rPr lang="en-US" sz="1600" dirty="0"/>
              <a:t> </a:t>
            </a:r>
            <a:r>
              <a:rPr lang="en-US" sz="1600" dirty="0" err="1"/>
              <a:t>сигнализации</a:t>
            </a:r>
            <a:r>
              <a:rPr lang="en-US" sz="1600" dirty="0"/>
              <a:t>. </a:t>
            </a:r>
            <a:r>
              <a:rPr lang="en-US" sz="1600" dirty="0" err="1"/>
              <a:t>Такие</a:t>
            </a:r>
            <a:r>
              <a:rPr lang="en-US" sz="1600" dirty="0"/>
              <a:t> </a:t>
            </a:r>
            <a:r>
              <a:rPr lang="en-US" sz="1600" dirty="0" err="1"/>
              <a:t>датчики</a:t>
            </a:r>
            <a:r>
              <a:rPr lang="en-US" sz="1600" dirty="0"/>
              <a:t> </a:t>
            </a:r>
            <a:r>
              <a:rPr lang="en-US" sz="1600" dirty="0" err="1"/>
              <a:t>позволяют</a:t>
            </a:r>
            <a:r>
              <a:rPr lang="en-US" sz="1600" dirty="0"/>
              <a:t> </a:t>
            </a:r>
            <a:r>
              <a:rPr lang="en-US" sz="1600" dirty="0" err="1"/>
              <a:t>определять</a:t>
            </a:r>
            <a:r>
              <a:rPr lang="en-US" sz="1600" dirty="0"/>
              <a:t> </a:t>
            </a:r>
            <a:r>
              <a:rPr lang="en-US" sz="1600" dirty="0" err="1"/>
              <a:t>наличие</a:t>
            </a:r>
            <a:r>
              <a:rPr lang="en-US" sz="1600" dirty="0"/>
              <a:t> </a:t>
            </a:r>
            <a:r>
              <a:rPr lang="en-US" sz="1600" dirty="0" err="1"/>
              <a:t>пожара</a:t>
            </a:r>
            <a:r>
              <a:rPr lang="en-US" sz="1600" dirty="0"/>
              <a:t> </a:t>
            </a:r>
            <a:r>
              <a:rPr lang="en-US" sz="1600" dirty="0" err="1"/>
              <a:t>при</a:t>
            </a:r>
            <a:r>
              <a:rPr lang="en-US" sz="1600" dirty="0"/>
              <a:t> </a:t>
            </a:r>
            <a:r>
              <a:rPr lang="en-US" sz="1600" dirty="0" err="1"/>
              <a:t>малейшем</a:t>
            </a:r>
            <a:r>
              <a:rPr lang="en-US" sz="1600" dirty="0"/>
              <a:t> </a:t>
            </a:r>
            <a:r>
              <a:rPr lang="en-US" sz="1600" dirty="0" err="1"/>
              <a:t>появлении</a:t>
            </a:r>
            <a:r>
              <a:rPr lang="en-US" sz="1600" dirty="0"/>
              <a:t> </a:t>
            </a:r>
            <a:r>
              <a:rPr lang="en-US" sz="1600" dirty="0" err="1"/>
              <a:t>дыма</a:t>
            </a:r>
            <a:r>
              <a:rPr lang="en-US" sz="1600" dirty="0"/>
              <a:t> в </a:t>
            </a:r>
            <a:r>
              <a:rPr lang="en-US" sz="1600" dirty="0" err="1"/>
              <a:t>помещении</a:t>
            </a:r>
            <a:r>
              <a:rPr lang="en-US" sz="1600" dirty="0"/>
              <a:t>.</a:t>
            </a:r>
            <a:endParaRPr lang="en-US" sz="1600" dirty="0">
              <a:cs typeface="Calibri"/>
            </a:endParaRPr>
          </a:p>
          <a:p>
            <a:pPr marL="0" indent="0">
              <a:buNone/>
            </a:pPr>
            <a:r>
              <a:rPr lang="en-US" sz="1600" dirty="0" err="1"/>
              <a:t>Аспирационные</a:t>
            </a:r>
            <a:r>
              <a:rPr lang="en-US" sz="1600" dirty="0"/>
              <a:t> - </a:t>
            </a:r>
            <a:r>
              <a:rPr lang="en-US" sz="1600" dirty="0" err="1"/>
              <a:t>Датчики</a:t>
            </a:r>
            <a:r>
              <a:rPr lang="en-US" sz="1600" dirty="0"/>
              <a:t> </a:t>
            </a:r>
            <a:r>
              <a:rPr lang="en-US" sz="1600" dirty="0" err="1"/>
              <a:t>этого</a:t>
            </a:r>
            <a:r>
              <a:rPr lang="en-US" sz="1600" dirty="0"/>
              <a:t> </a:t>
            </a:r>
            <a:r>
              <a:rPr lang="en-US" sz="1600" dirty="0" err="1"/>
              <a:t>типа</a:t>
            </a:r>
            <a:r>
              <a:rPr lang="en-US" sz="1600" dirty="0"/>
              <a:t> </a:t>
            </a:r>
            <a:r>
              <a:rPr lang="en-US" sz="1600" dirty="0" err="1"/>
              <a:t>используются</a:t>
            </a:r>
            <a:r>
              <a:rPr lang="en-US" sz="1600" dirty="0"/>
              <a:t> в </a:t>
            </a:r>
            <a:r>
              <a:rPr lang="en-US" sz="1600" dirty="0" err="1"/>
              <a:t>пожарных</a:t>
            </a:r>
            <a:r>
              <a:rPr lang="en-US" sz="1600" dirty="0"/>
              <a:t> </a:t>
            </a:r>
            <a:r>
              <a:rPr lang="en-US" sz="1600" dirty="0" err="1"/>
              <a:t>сигнализациях</a:t>
            </a:r>
            <a:r>
              <a:rPr lang="en-US" sz="1600" dirty="0"/>
              <a:t> </a:t>
            </a:r>
            <a:r>
              <a:rPr lang="en-US" sz="1600" dirty="0" err="1"/>
              <a:t>на</a:t>
            </a:r>
            <a:r>
              <a:rPr lang="en-US" sz="1600" dirty="0"/>
              <a:t> </a:t>
            </a:r>
            <a:r>
              <a:rPr lang="en-US" sz="1600" dirty="0" err="1"/>
              <a:t>промышленных</a:t>
            </a:r>
            <a:r>
              <a:rPr lang="en-US" sz="1600" dirty="0"/>
              <a:t> </a:t>
            </a:r>
            <a:r>
              <a:rPr lang="en-US" sz="1600" dirty="0" err="1"/>
              <a:t>объектах</a:t>
            </a:r>
            <a:r>
              <a:rPr lang="en-US" sz="1600" dirty="0"/>
              <a:t> </a:t>
            </a:r>
            <a:r>
              <a:rPr lang="en-US" sz="1600" dirty="0" err="1"/>
              <a:t>для</a:t>
            </a:r>
            <a:r>
              <a:rPr lang="en-US" sz="1600" dirty="0"/>
              <a:t> </a:t>
            </a:r>
            <a:r>
              <a:rPr lang="en-US" sz="1600" dirty="0" err="1"/>
              <a:t>обнаружения</a:t>
            </a:r>
            <a:r>
              <a:rPr lang="en-US" sz="1600" dirty="0"/>
              <a:t> </a:t>
            </a:r>
            <a:r>
              <a:rPr lang="en-US" sz="1600" dirty="0" err="1"/>
              <a:t>дыма</a:t>
            </a:r>
            <a:r>
              <a:rPr lang="en-US" sz="1600" dirty="0"/>
              <a:t>. </a:t>
            </a:r>
            <a:r>
              <a:rPr lang="en-US" sz="1600" dirty="0" err="1"/>
              <a:t>Они</a:t>
            </a:r>
            <a:r>
              <a:rPr lang="en-US" sz="1600" dirty="0"/>
              <a:t> </a:t>
            </a:r>
            <a:r>
              <a:rPr lang="en-US" sz="1600" dirty="0" err="1"/>
              <a:t>анализируют</a:t>
            </a:r>
            <a:r>
              <a:rPr lang="en-US" sz="1600" dirty="0"/>
              <a:t> </a:t>
            </a:r>
            <a:r>
              <a:rPr lang="en-US" sz="1600" dirty="0" err="1"/>
              <a:t>состав</a:t>
            </a:r>
            <a:r>
              <a:rPr lang="en-US" sz="1600" dirty="0"/>
              <a:t> </a:t>
            </a:r>
            <a:r>
              <a:rPr lang="en-US" sz="1600" dirty="0" err="1"/>
              <a:t>воздуха</a:t>
            </a:r>
            <a:r>
              <a:rPr lang="en-US" sz="1600" dirty="0"/>
              <a:t> и </a:t>
            </a:r>
            <a:r>
              <a:rPr lang="en-US" sz="1600" dirty="0" err="1"/>
              <a:t>срабатывают</a:t>
            </a:r>
            <a:r>
              <a:rPr lang="en-US" sz="1600" dirty="0"/>
              <a:t>, </a:t>
            </a:r>
            <a:r>
              <a:rPr lang="en-US" sz="1600" dirty="0" err="1"/>
              <a:t>если</a:t>
            </a:r>
            <a:r>
              <a:rPr lang="en-US" sz="1600" dirty="0"/>
              <a:t> </a:t>
            </a:r>
            <a:r>
              <a:rPr lang="en-US" sz="1600" dirty="0" err="1"/>
              <a:t>он</a:t>
            </a:r>
            <a:r>
              <a:rPr lang="en-US" sz="1600" dirty="0"/>
              <a:t> </a:t>
            </a:r>
            <a:r>
              <a:rPr lang="en-US" sz="1600" dirty="0" err="1"/>
              <a:t>не</a:t>
            </a:r>
            <a:r>
              <a:rPr lang="en-US" sz="1600" dirty="0"/>
              <a:t> </a:t>
            </a:r>
            <a:r>
              <a:rPr lang="en-US" sz="1600" dirty="0" err="1"/>
              <a:t>соответствует</a:t>
            </a:r>
            <a:r>
              <a:rPr lang="en-US" sz="1600" dirty="0"/>
              <a:t> </a:t>
            </a:r>
            <a:r>
              <a:rPr lang="en-US" sz="1600" dirty="0" err="1"/>
              <a:t>норме</a:t>
            </a:r>
            <a:r>
              <a:rPr lang="en-US" sz="1600" dirty="0"/>
              <a:t>. </a:t>
            </a:r>
            <a:r>
              <a:rPr lang="en-US" sz="1600" dirty="0" err="1"/>
              <a:t>Вейп</a:t>
            </a:r>
            <a:r>
              <a:rPr lang="en-US" sz="1600" dirty="0"/>
              <a:t> </a:t>
            </a:r>
            <a:r>
              <a:rPr lang="en-US" sz="1600" dirty="0" err="1"/>
              <a:t>не</a:t>
            </a:r>
            <a:r>
              <a:rPr lang="en-US" sz="1600" dirty="0"/>
              <a:t> </a:t>
            </a:r>
            <a:r>
              <a:rPr lang="en-US" sz="1600" dirty="0" err="1"/>
              <a:t>вызовет</a:t>
            </a:r>
            <a:r>
              <a:rPr lang="en-US" sz="1600" dirty="0"/>
              <a:t> </a:t>
            </a:r>
            <a:r>
              <a:rPr lang="en-US" sz="1600" dirty="0" err="1"/>
              <a:t>ложной</a:t>
            </a:r>
            <a:r>
              <a:rPr lang="en-US" sz="1600" dirty="0"/>
              <a:t> </a:t>
            </a:r>
            <a:r>
              <a:rPr lang="en-US" sz="1600" dirty="0" err="1"/>
              <a:t>сигнализации</a:t>
            </a:r>
            <a:r>
              <a:rPr lang="en-US" sz="1600" dirty="0"/>
              <a:t>, </a:t>
            </a:r>
            <a:r>
              <a:rPr lang="en-US" sz="1600" dirty="0" err="1"/>
              <a:t>так</a:t>
            </a:r>
            <a:r>
              <a:rPr lang="en-US" sz="1600" dirty="0"/>
              <a:t> </a:t>
            </a:r>
            <a:r>
              <a:rPr lang="en-US" sz="1600" dirty="0" err="1"/>
              <a:t>как</a:t>
            </a:r>
            <a:r>
              <a:rPr lang="en-US" sz="1600" dirty="0"/>
              <a:t> </a:t>
            </a:r>
            <a:r>
              <a:rPr lang="en-US" sz="1600" dirty="0" err="1"/>
              <a:t>его</a:t>
            </a:r>
            <a:r>
              <a:rPr lang="en-US" sz="1600" dirty="0"/>
              <a:t> </a:t>
            </a:r>
            <a:r>
              <a:rPr lang="en-US" sz="1600" dirty="0" err="1"/>
              <a:t>использование</a:t>
            </a:r>
            <a:r>
              <a:rPr lang="en-US" sz="1600" dirty="0"/>
              <a:t> </a:t>
            </a:r>
            <a:r>
              <a:rPr lang="en-US" sz="1600" dirty="0" err="1"/>
              <a:t>на</a:t>
            </a:r>
            <a:r>
              <a:rPr lang="en-US" sz="1600" dirty="0"/>
              <a:t> </a:t>
            </a:r>
            <a:r>
              <a:rPr lang="en-US" sz="1600" dirty="0" err="1"/>
              <a:t>производственных</a:t>
            </a:r>
            <a:r>
              <a:rPr lang="en-US" sz="1600" dirty="0"/>
              <a:t> </a:t>
            </a:r>
            <a:r>
              <a:rPr lang="en-US" sz="1600" dirty="0" err="1"/>
              <a:t>объектах</a:t>
            </a:r>
            <a:r>
              <a:rPr lang="en-US" sz="1600" dirty="0"/>
              <a:t> </a:t>
            </a:r>
            <a:r>
              <a:rPr lang="en-US" sz="1600" dirty="0" err="1"/>
              <a:t>маловероятно</a:t>
            </a:r>
            <a:r>
              <a:rPr lang="en-US" sz="1600" dirty="0"/>
              <a:t>.</a:t>
            </a:r>
            <a:endParaRPr lang="en-US" sz="1600" dirty="0">
              <a:cs typeface="Calibri"/>
            </a:endParaRPr>
          </a:p>
        </p:txBody>
      </p:sp>
      <p:pic>
        <p:nvPicPr>
          <p:cNvPr id="12" name="Рисунок 12" descr="Изображение выглядит как пирог, белый, посуда, украшенный&#10;&#10;Автоматически созданное описание">
            <a:extLst>
              <a:ext uri="{FF2B5EF4-FFF2-40B4-BE49-F238E27FC236}">
                <a16:creationId xmlns:a16="http://schemas.microsoft.com/office/drawing/2014/main" id="{4878363E-4543-98F8-53D1-388E40B91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" r="2" b="14682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3" name="Рисунок 13">
            <a:extLst>
              <a:ext uri="{FF2B5EF4-FFF2-40B4-BE49-F238E27FC236}">
                <a16:creationId xmlns:a16="http://schemas.microsoft.com/office/drawing/2014/main" id="{0C73CAEF-4F77-6E41-6546-4E41EC4A6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r="4" b="4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4" name="Рисунок 14" descr="Изображение выглядит как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9E762F01-64EA-D8EF-EC96-BFB671C5D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8" r="25195" b="2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548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BD368-0DE1-4FE1-4C20-7EFD42C8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315" y="-1215"/>
            <a:ext cx="6870954" cy="16756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 err="1">
                <a:cs typeface="Calibri Light"/>
              </a:rPr>
              <a:t>Состав</a:t>
            </a:r>
            <a:endParaRPr lang="en-US" sz="3100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21">
            <a:extLst>
              <a:ext uri="{FF2B5EF4-FFF2-40B4-BE49-F238E27FC236}">
                <a16:creationId xmlns:a16="http://schemas.microsoft.com/office/drawing/2014/main" id="{B1F97ACD-13CF-B9CC-FAD6-6A6D4457A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9" r="3" b="14043"/>
          <a:stretch/>
        </p:blipFill>
        <p:spPr>
          <a:xfrm>
            <a:off x="20" y="1"/>
            <a:ext cx="4187091" cy="2164321"/>
          </a:xfrm>
          <a:prstGeom prst="rect">
            <a:avLst/>
          </a:prstGeom>
        </p:spPr>
      </p:pic>
      <p:pic>
        <p:nvPicPr>
          <p:cNvPr id="8" name="Рисунок 22" descr="Изображение выглядит как текст, стекло, контейнер&#10;&#10;Автоматически созданное описание">
            <a:extLst>
              <a:ext uri="{FF2B5EF4-FFF2-40B4-BE49-F238E27FC236}">
                <a16:creationId xmlns:a16="http://schemas.microsoft.com/office/drawing/2014/main" id="{3CA092A2-2203-F740-CCD7-16B0671B4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29" r="3" b="15706"/>
          <a:stretch/>
        </p:blipFill>
        <p:spPr>
          <a:xfrm>
            <a:off x="20" y="2342320"/>
            <a:ext cx="4187091" cy="2164321"/>
          </a:xfrm>
          <a:prstGeom prst="rect">
            <a:avLst/>
          </a:prstGeom>
        </p:spPr>
      </p:pic>
      <p:pic>
        <p:nvPicPr>
          <p:cNvPr id="10" name="Рисунок 23" descr="Изображение выглядит как бутылк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411E4E05-DCDB-648E-DC98-3B859FC88C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8108"/>
          <a:stretch/>
        </p:blipFill>
        <p:spPr>
          <a:xfrm>
            <a:off x="20" y="4693680"/>
            <a:ext cx="4187091" cy="216432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1572BFC-CB71-CB3A-1E8D-5CDD4BCE9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57314" y="1439798"/>
            <a:ext cx="7365759" cy="4419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 err="1"/>
              <a:t>Жидкость</a:t>
            </a:r>
            <a:r>
              <a:rPr lang="en-US" sz="1800" dirty="0"/>
              <a:t> </a:t>
            </a:r>
            <a:r>
              <a:rPr lang="en-US" sz="1800" dirty="0" err="1"/>
              <a:t>для</a:t>
            </a:r>
            <a:r>
              <a:rPr lang="en-US" sz="1800" dirty="0"/>
              <a:t> </a:t>
            </a:r>
            <a:r>
              <a:rPr lang="en-US" sz="1800" dirty="0" err="1"/>
              <a:t>вейпа</a:t>
            </a:r>
            <a:r>
              <a:rPr lang="en-US" sz="1800" dirty="0"/>
              <a:t> – </a:t>
            </a:r>
            <a:r>
              <a:rPr lang="en-US" sz="1800" dirty="0" err="1"/>
              <a:t>это</a:t>
            </a:r>
            <a:r>
              <a:rPr lang="en-US" sz="1800" dirty="0"/>
              <a:t> </a:t>
            </a:r>
            <a:r>
              <a:rPr lang="en-US" sz="1800" dirty="0" err="1"/>
              <a:t>смесь</a:t>
            </a:r>
            <a:r>
              <a:rPr lang="en-US" sz="1800" dirty="0"/>
              <a:t> </a:t>
            </a:r>
            <a:r>
              <a:rPr lang="en-US" sz="1800" dirty="0" err="1"/>
              <a:t>из</a:t>
            </a:r>
            <a:r>
              <a:rPr lang="en-US" sz="1800" dirty="0"/>
              <a:t> </a:t>
            </a:r>
            <a:r>
              <a:rPr lang="en-US" sz="1800" dirty="0" err="1"/>
              <a:t>нескольких</a:t>
            </a:r>
            <a:r>
              <a:rPr lang="en-US" sz="1800" dirty="0"/>
              <a:t> </a:t>
            </a:r>
            <a:r>
              <a:rPr lang="en-US" sz="1800" dirty="0" err="1"/>
              <a:t>компонентов</a:t>
            </a:r>
            <a:r>
              <a:rPr lang="en-US" sz="1800" dirty="0"/>
              <a:t>, </a:t>
            </a:r>
            <a:r>
              <a:rPr lang="en-US" sz="1800" dirty="0" err="1"/>
              <a:t>которые</a:t>
            </a:r>
            <a:r>
              <a:rPr lang="en-US" sz="1800" dirty="0"/>
              <a:t> </a:t>
            </a:r>
            <a:r>
              <a:rPr lang="en-US" sz="1800" dirty="0" err="1"/>
              <a:t>обеспечивают</a:t>
            </a:r>
            <a:r>
              <a:rPr lang="en-US" sz="1800" dirty="0"/>
              <a:t> </a:t>
            </a:r>
            <a:r>
              <a:rPr lang="en-US" sz="1800" dirty="0" err="1"/>
              <a:t>нужную</a:t>
            </a:r>
            <a:r>
              <a:rPr lang="en-US" sz="1800" dirty="0"/>
              <a:t> </a:t>
            </a:r>
            <a:r>
              <a:rPr lang="en-US" sz="1800" dirty="0" err="1"/>
              <a:t>консистенцию</a:t>
            </a:r>
            <a:r>
              <a:rPr lang="en-US" sz="1800" dirty="0"/>
              <a:t>, </a:t>
            </a:r>
            <a:r>
              <a:rPr lang="en-US" sz="1800" dirty="0" err="1"/>
              <a:t>вкус</a:t>
            </a:r>
            <a:r>
              <a:rPr lang="en-US" sz="1800" dirty="0"/>
              <a:t> и </a:t>
            </a:r>
            <a:r>
              <a:rPr lang="en-US" sz="1800" dirty="0" err="1"/>
              <a:t>аромат</a:t>
            </a:r>
            <a:r>
              <a:rPr lang="en-US" sz="1800" dirty="0"/>
              <a:t>, а </a:t>
            </a:r>
            <a:r>
              <a:rPr lang="en-US" sz="1800" dirty="0" err="1"/>
              <a:t>также</a:t>
            </a:r>
            <a:r>
              <a:rPr lang="en-US" sz="1800" dirty="0"/>
              <a:t> </a:t>
            </a:r>
            <a:r>
              <a:rPr lang="en-US" sz="1800" dirty="0" err="1"/>
              <a:t>могут</a:t>
            </a:r>
            <a:r>
              <a:rPr lang="en-US" sz="1800" dirty="0"/>
              <a:t> </a:t>
            </a:r>
            <a:r>
              <a:rPr lang="en-US" sz="1800" dirty="0" err="1"/>
              <a:t>содержать</a:t>
            </a:r>
            <a:r>
              <a:rPr lang="en-US" sz="1800" dirty="0"/>
              <a:t> </a:t>
            </a:r>
            <a:r>
              <a:rPr lang="en-US" sz="1800" dirty="0" err="1"/>
              <a:t>никотин</a:t>
            </a:r>
            <a:r>
              <a:rPr lang="en-US" sz="1800" dirty="0"/>
              <a:t>. </a:t>
            </a:r>
            <a:r>
              <a:rPr lang="en-US" sz="1800" dirty="0" err="1"/>
              <a:t>Состав</a:t>
            </a:r>
            <a:r>
              <a:rPr lang="en-US" sz="1800" dirty="0"/>
              <a:t> </a:t>
            </a:r>
            <a:r>
              <a:rPr lang="en-US" sz="1800" dirty="0" err="1"/>
              <a:t>жидкости</a:t>
            </a:r>
            <a:r>
              <a:rPr lang="en-US" sz="1800" dirty="0"/>
              <a:t> </a:t>
            </a:r>
            <a:r>
              <a:rPr lang="en-US" sz="1800" dirty="0" err="1"/>
              <a:t>может</a:t>
            </a:r>
            <a:r>
              <a:rPr lang="en-US" sz="1800" dirty="0"/>
              <a:t> </a:t>
            </a:r>
            <a:r>
              <a:rPr lang="en-US" sz="1800" dirty="0" err="1"/>
              <a:t>варьироваться</a:t>
            </a:r>
            <a:r>
              <a:rPr lang="en-US" sz="1800" dirty="0"/>
              <a:t> в </a:t>
            </a:r>
            <a:r>
              <a:rPr lang="en-US" sz="1800" dirty="0" err="1"/>
              <a:t>зависимости</a:t>
            </a:r>
            <a:r>
              <a:rPr lang="en-US" sz="1800" dirty="0"/>
              <a:t> </a:t>
            </a:r>
            <a:r>
              <a:rPr lang="en-US" sz="1800" dirty="0" err="1"/>
              <a:t>от</a:t>
            </a:r>
            <a:r>
              <a:rPr lang="en-US" sz="1800" dirty="0"/>
              <a:t> </a:t>
            </a:r>
            <a:r>
              <a:rPr lang="en-US" sz="1800" dirty="0" err="1"/>
              <a:t>производителя</a:t>
            </a:r>
            <a:r>
              <a:rPr lang="en-US" sz="1800" dirty="0"/>
              <a:t> и </a:t>
            </a:r>
            <a:r>
              <a:rPr lang="en-US" sz="1800" dirty="0" err="1"/>
              <a:t>рецептуры</a:t>
            </a:r>
            <a:r>
              <a:rPr lang="en-US" sz="1800" dirty="0"/>
              <a:t>, </a:t>
            </a:r>
            <a:r>
              <a:rPr lang="en-US" sz="1800" dirty="0" err="1"/>
              <a:t>но</a:t>
            </a:r>
            <a:r>
              <a:rPr lang="en-US" sz="1800" dirty="0"/>
              <a:t> </a:t>
            </a:r>
            <a:r>
              <a:rPr lang="en-US" sz="1800" dirty="0" err="1"/>
              <a:t>основными</a:t>
            </a:r>
            <a:r>
              <a:rPr lang="en-US" sz="1800" dirty="0"/>
              <a:t> </a:t>
            </a:r>
            <a:r>
              <a:rPr lang="en-US" sz="1800" dirty="0" err="1"/>
              <a:t>компонентами</a:t>
            </a:r>
            <a:r>
              <a:rPr lang="en-US" sz="1800" dirty="0"/>
              <a:t> </a:t>
            </a:r>
            <a:r>
              <a:rPr lang="en-US" sz="1800" dirty="0" err="1"/>
              <a:t>являются</a:t>
            </a:r>
            <a:r>
              <a:rPr lang="en-US" sz="1800" dirty="0"/>
              <a:t>: </a:t>
            </a:r>
            <a:endParaRPr lang="ru-RU" sz="1800">
              <a:cs typeface="Calibri"/>
            </a:endParaRPr>
          </a:p>
          <a:p>
            <a:pPr marL="0" indent="0">
              <a:buNone/>
            </a:pPr>
            <a:r>
              <a:rPr lang="en-US" sz="1800" dirty="0"/>
              <a:t>1. </a:t>
            </a:r>
            <a:r>
              <a:rPr lang="en-US" sz="1800" dirty="0" err="1"/>
              <a:t>Пропиленгликоль</a:t>
            </a:r>
            <a:r>
              <a:rPr lang="en-US" sz="1800" dirty="0"/>
              <a:t> (PG) и </a:t>
            </a:r>
            <a:r>
              <a:rPr lang="en-US" sz="1800" dirty="0" err="1"/>
              <a:t>глицерин</a:t>
            </a:r>
            <a:r>
              <a:rPr lang="en-US" sz="1800" dirty="0"/>
              <a:t> (VG) – </a:t>
            </a:r>
            <a:r>
              <a:rPr lang="en-US" sz="1800" dirty="0" err="1"/>
              <a:t>эти</a:t>
            </a:r>
            <a:r>
              <a:rPr lang="en-US" sz="1800" dirty="0"/>
              <a:t> </a:t>
            </a:r>
            <a:r>
              <a:rPr lang="en-US" sz="1800" dirty="0" err="1"/>
              <a:t>вещества</a:t>
            </a:r>
            <a:r>
              <a:rPr lang="en-US" sz="1800" dirty="0"/>
              <a:t> </a:t>
            </a:r>
            <a:r>
              <a:rPr lang="en-US" sz="1800" dirty="0" err="1"/>
              <a:t>обеспечивают</a:t>
            </a:r>
            <a:r>
              <a:rPr lang="en-US" sz="1800" dirty="0"/>
              <a:t> </a:t>
            </a:r>
            <a:r>
              <a:rPr lang="en-US" sz="1800" dirty="0" err="1"/>
              <a:t>консистенцию</a:t>
            </a:r>
            <a:r>
              <a:rPr lang="en-US" sz="1800" dirty="0"/>
              <a:t> </a:t>
            </a:r>
            <a:r>
              <a:rPr lang="en-US" sz="1800" dirty="0" err="1"/>
              <a:t>жидкости</a:t>
            </a:r>
            <a:r>
              <a:rPr lang="en-US" sz="1800" dirty="0"/>
              <a:t> и </a:t>
            </a:r>
            <a:r>
              <a:rPr lang="en-US" sz="1800" dirty="0" err="1"/>
              <a:t>создают</a:t>
            </a:r>
            <a:r>
              <a:rPr lang="en-US" sz="1800" dirty="0"/>
              <a:t> </a:t>
            </a:r>
            <a:r>
              <a:rPr lang="en-US" sz="1800" dirty="0" err="1"/>
              <a:t>пар</a:t>
            </a:r>
            <a:r>
              <a:rPr lang="en-US" sz="1800" dirty="0"/>
              <a:t> </a:t>
            </a:r>
            <a:r>
              <a:rPr lang="en-US" sz="1800" dirty="0" err="1"/>
              <a:t>при</a:t>
            </a:r>
            <a:r>
              <a:rPr lang="en-US" sz="1800" dirty="0"/>
              <a:t> </a:t>
            </a:r>
            <a:r>
              <a:rPr lang="en-US" sz="1800" dirty="0" err="1"/>
              <a:t>нагревании</a:t>
            </a:r>
            <a:r>
              <a:rPr lang="en-US" sz="1800" dirty="0"/>
              <a:t>. </a:t>
            </a:r>
            <a:r>
              <a:rPr lang="en-US" sz="1800" dirty="0" err="1"/>
              <a:t>Пропиленгликоль</a:t>
            </a:r>
            <a:r>
              <a:rPr lang="en-US" sz="1800" dirty="0"/>
              <a:t> </a:t>
            </a:r>
            <a:r>
              <a:rPr lang="en-US" sz="1800" dirty="0" err="1"/>
              <a:t>используется</a:t>
            </a:r>
            <a:r>
              <a:rPr lang="en-US" sz="1800" dirty="0"/>
              <a:t> </a:t>
            </a:r>
            <a:r>
              <a:rPr lang="en-US" sz="1800" dirty="0" err="1"/>
              <a:t>чаще</a:t>
            </a:r>
            <a:r>
              <a:rPr lang="en-US" sz="1800" dirty="0"/>
              <a:t>, </a:t>
            </a:r>
            <a:r>
              <a:rPr lang="en-US" sz="1800" dirty="0" err="1"/>
              <a:t>так</a:t>
            </a:r>
            <a:r>
              <a:rPr lang="en-US" sz="1800" dirty="0"/>
              <a:t> </a:t>
            </a:r>
            <a:r>
              <a:rPr lang="en-US" sz="1800" dirty="0" err="1"/>
              <a:t>как</a:t>
            </a:r>
            <a:r>
              <a:rPr lang="en-US" sz="1800" dirty="0"/>
              <a:t> </a:t>
            </a:r>
            <a:r>
              <a:rPr lang="en-US" sz="1800" dirty="0" err="1"/>
              <a:t>он</a:t>
            </a:r>
            <a:r>
              <a:rPr lang="en-US" sz="1800" dirty="0"/>
              <a:t> </a:t>
            </a:r>
            <a:r>
              <a:rPr lang="en-US" sz="1800" dirty="0" err="1"/>
              <a:t>более</a:t>
            </a:r>
            <a:r>
              <a:rPr lang="en-US" sz="1800" dirty="0"/>
              <a:t> </a:t>
            </a:r>
            <a:r>
              <a:rPr lang="en-US" sz="1800" dirty="0" err="1"/>
              <a:t>легко</a:t>
            </a:r>
            <a:r>
              <a:rPr lang="en-US" sz="1800" dirty="0"/>
              <a:t> </a:t>
            </a:r>
            <a:r>
              <a:rPr lang="en-US" sz="1800" dirty="0" err="1"/>
              <a:t>усваивается</a:t>
            </a:r>
            <a:r>
              <a:rPr lang="en-US" sz="1800" dirty="0"/>
              <a:t> </a:t>
            </a:r>
            <a:r>
              <a:rPr lang="en-US" sz="1800" dirty="0" err="1"/>
              <a:t>организмом</a:t>
            </a:r>
            <a:r>
              <a:rPr lang="en-US" sz="1800" dirty="0"/>
              <a:t>, </a:t>
            </a:r>
            <a:r>
              <a:rPr lang="en-US" sz="1800" dirty="0" err="1"/>
              <a:t>но</a:t>
            </a:r>
            <a:r>
              <a:rPr lang="en-US" sz="1800" dirty="0"/>
              <a:t> </a:t>
            </a:r>
            <a:r>
              <a:rPr lang="en-US" sz="1800" dirty="0" err="1"/>
              <a:t>глицерин</a:t>
            </a:r>
            <a:r>
              <a:rPr lang="en-US" sz="1800" dirty="0"/>
              <a:t> </a:t>
            </a:r>
            <a:r>
              <a:rPr lang="en-US" sz="1800" dirty="0" err="1"/>
              <a:t>может</a:t>
            </a:r>
            <a:r>
              <a:rPr lang="en-US" sz="1800" dirty="0"/>
              <a:t> </a:t>
            </a:r>
            <a:r>
              <a:rPr lang="en-US" sz="1800" dirty="0" err="1"/>
              <a:t>быть</a:t>
            </a:r>
            <a:r>
              <a:rPr lang="en-US" sz="1800" dirty="0"/>
              <a:t> </a:t>
            </a:r>
            <a:r>
              <a:rPr lang="en-US" sz="1800" dirty="0" err="1"/>
              <a:t>использован</a:t>
            </a:r>
            <a:r>
              <a:rPr lang="en-US" sz="1800" dirty="0"/>
              <a:t> </a:t>
            </a:r>
            <a:r>
              <a:rPr lang="en-US" sz="1800" dirty="0" err="1"/>
              <a:t>для</a:t>
            </a:r>
            <a:r>
              <a:rPr lang="en-US" sz="1800" dirty="0"/>
              <a:t> </a:t>
            </a:r>
            <a:r>
              <a:rPr lang="en-US" sz="1800" dirty="0" err="1"/>
              <a:t>создания</a:t>
            </a:r>
            <a:r>
              <a:rPr lang="en-US" sz="1800" dirty="0"/>
              <a:t> </a:t>
            </a:r>
            <a:r>
              <a:rPr lang="en-US" sz="1800" dirty="0" err="1"/>
              <a:t>более</a:t>
            </a:r>
            <a:r>
              <a:rPr lang="en-US" sz="1800" dirty="0"/>
              <a:t> </a:t>
            </a:r>
            <a:r>
              <a:rPr lang="en-US" sz="1800" dirty="0" err="1"/>
              <a:t>густого</a:t>
            </a:r>
            <a:r>
              <a:rPr lang="en-US" sz="1800" dirty="0"/>
              <a:t> </a:t>
            </a:r>
            <a:r>
              <a:rPr lang="en-US" sz="1800" dirty="0" err="1"/>
              <a:t>пара</a:t>
            </a:r>
            <a:r>
              <a:rPr lang="en-US" sz="1800" dirty="0"/>
              <a:t>. </a:t>
            </a:r>
            <a:r>
              <a:rPr lang="en-US" sz="1800" dirty="0" err="1"/>
              <a:t>Глицерин</a:t>
            </a:r>
            <a:r>
              <a:rPr lang="en-US" sz="1800" dirty="0"/>
              <a:t> - 45 %, </a:t>
            </a:r>
            <a:r>
              <a:rPr lang="en-US" sz="1800" dirty="0" err="1"/>
              <a:t>пропиленгликоль</a:t>
            </a:r>
            <a:r>
              <a:rPr lang="en-US" sz="1800" dirty="0"/>
              <a:t> - 45%. </a:t>
            </a:r>
            <a:endParaRPr lang="en-US" sz="18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/>
              <a:t>2. </a:t>
            </a:r>
            <a:r>
              <a:rPr lang="en-US" sz="1800" dirty="0" err="1"/>
              <a:t>Дистиллированная</a:t>
            </a:r>
            <a:r>
              <a:rPr lang="en-US" sz="1800" dirty="0"/>
              <a:t> </a:t>
            </a:r>
            <a:r>
              <a:rPr lang="en-US" sz="1800" dirty="0" err="1"/>
              <a:t>вода</a:t>
            </a:r>
            <a:r>
              <a:rPr lang="en-US" sz="1800" dirty="0"/>
              <a:t> – </a:t>
            </a:r>
            <a:r>
              <a:rPr lang="en-US" sz="1800" dirty="0" err="1"/>
              <a:t>добавляется</a:t>
            </a:r>
            <a:r>
              <a:rPr lang="en-US" sz="1800" dirty="0"/>
              <a:t> </a:t>
            </a:r>
            <a:r>
              <a:rPr lang="en-US" sz="1800" dirty="0" err="1"/>
              <a:t>для</a:t>
            </a:r>
            <a:r>
              <a:rPr lang="en-US" sz="1800" dirty="0"/>
              <a:t> </a:t>
            </a:r>
            <a:r>
              <a:rPr lang="en-US" sz="1800" dirty="0" err="1"/>
              <a:t>регулирования</a:t>
            </a:r>
            <a:r>
              <a:rPr lang="en-US" sz="1800" dirty="0"/>
              <a:t> </a:t>
            </a:r>
            <a:r>
              <a:rPr lang="en-US" sz="1800" dirty="0" err="1"/>
              <a:t>вязкости</a:t>
            </a:r>
            <a:r>
              <a:rPr lang="en-US" sz="1800" dirty="0"/>
              <a:t> </a:t>
            </a:r>
            <a:r>
              <a:rPr lang="en-US" sz="1800" dirty="0" err="1"/>
              <a:t>жидкости</a:t>
            </a:r>
            <a:r>
              <a:rPr lang="en-US" sz="1800" dirty="0"/>
              <a:t> и </a:t>
            </a:r>
            <a:r>
              <a:rPr lang="en-US" sz="1800" dirty="0" err="1"/>
              <a:t>создания</a:t>
            </a:r>
            <a:r>
              <a:rPr lang="en-US" sz="1800" dirty="0"/>
              <a:t> </a:t>
            </a:r>
            <a:r>
              <a:rPr lang="en-US" sz="1800" dirty="0" err="1"/>
              <a:t>более</a:t>
            </a:r>
            <a:r>
              <a:rPr lang="en-US" sz="1800" dirty="0"/>
              <a:t> </a:t>
            </a:r>
            <a:r>
              <a:rPr lang="en-US" sz="1800" dirty="0" err="1"/>
              <a:t>мягкого</a:t>
            </a:r>
            <a:r>
              <a:rPr lang="en-US" sz="1800" dirty="0"/>
              <a:t> </a:t>
            </a:r>
            <a:r>
              <a:rPr lang="en-US" sz="1800" dirty="0" err="1"/>
              <a:t>пара</a:t>
            </a:r>
            <a:r>
              <a:rPr lang="en-US" sz="1800" dirty="0"/>
              <a:t>. </a:t>
            </a:r>
            <a:r>
              <a:rPr lang="en-US" sz="1800" dirty="0" err="1"/>
              <a:t>Вода</a:t>
            </a:r>
            <a:r>
              <a:rPr lang="en-US" sz="1800" dirty="0"/>
              <a:t> - 10% </a:t>
            </a:r>
            <a:endParaRPr lang="en-US" sz="18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err="1"/>
              <a:t>Никотин</a:t>
            </a:r>
            <a:r>
              <a:rPr lang="en-US" sz="1800" dirty="0"/>
              <a:t> – </a:t>
            </a:r>
            <a:r>
              <a:rPr lang="en-US" sz="1800" err="1"/>
              <a:t>если</a:t>
            </a:r>
            <a:r>
              <a:rPr lang="en-US" sz="1800" dirty="0"/>
              <a:t> </a:t>
            </a:r>
            <a:r>
              <a:rPr lang="en-US" sz="1800" err="1"/>
              <a:t>жидкость</a:t>
            </a:r>
            <a:r>
              <a:rPr lang="en-US" sz="1800" dirty="0"/>
              <a:t> </a:t>
            </a:r>
            <a:r>
              <a:rPr lang="en-US" sz="1800" err="1"/>
              <a:t>для</a:t>
            </a:r>
            <a:r>
              <a:rPr lang="en-US" sz="1800" dirty="0"/>
              <a:t> </a:t>
            </a:r>
            <a:r>
              <a:rPr lang="en-US" sz="1800" err="1"/>
              <a:t>вейпа</a:t>
            </a:r>
            <a:r>
              <a:rPr lang="en-US" sz="1800" dirty="0"/>
              <a:t> </a:t>
            </a:r>
            <a:r>
              <a:rPr lang="en-US" sz="1800" err="1"/>
              <a:t>содержит</a:t>
            </a:r>
            <a:r>
              <a:rPr lang="en-US" sz="1800" dirty="0"/>
              <a:t> </a:t>
            </a:r>
            <a:r>
              <a:rPr lang="en-US" sz="1800" err="1"/>
              <a:t>никотин</a:t>
            </a:r>
            <a:r>
              <a:rPr lang="en-US" sz="1800" dirty="0"/>
              <a:t>, </a:t>
            </a:r>
            <a:r>
              <a:rPr lang="en-US" sz="1800" err="1"/>
              <a:t>то</a:t>
            </a:r>
            <a:r>
              <a:rPr lang="en-US" sz="1800" dirty="0"/>
              <a:t> </a:t>
            </a:r>
            <a:r>
              <a:rPr lang="en-US" sz="1800" err="1"/>
              <a:t>его</a:t>
            </a:r>
            <a:r>
              <a:rPr lang="en-US" sz="1800" dirty="0"/>
              <a:t> </a:t>
            </a:r>
            <a:r>
              <a:rPr lang="en-US" sz="1800" err="1"/>
              <a:t>количество</a:t>
            </a:r>
            <a:r>
              <a:rPr lang="en-US" sz="1800" dirty="0"/>
              <a:t> </a:t>
            </a:r>
            <a:r>
              <a:rPr lang="en-US" sz="1800" err="1"/>
              <a:t>указывается</a:t>
            </a:r>
            <a:r>
              <a:rPr lang="en-US" sz="1800" dirty="0"/>
              <a:t> </a:t>
            </a:r>
            <a:r>
              <a:rPr lang="en-US" sz="1800" err="1"/>
              <a:t>на</a:t>
            </a:r>
            <a:r>
              <a:rPr lang="en-US" sz="1800" dirty="0"/>
              <a:t> </a:t>
            </a:r>
            <a:r>
              <a:rPr lang="en-US" sz="1800" err="1"/>
              <a:t>упаковке</a:t>
            </a:r>
            <a:r>
              <a:rPr lang="en-US" sz="1800" dirty="0"/>
              <a:t>. </a:t>
            </a:r>
            <a:r>
              <a:rPr lang="en-US" sz="1800" err="1"/>
              <a:t>Обычно</a:t>
            </a:r>
            <a:r>
              <a:rPr lang="en-US" sz="1800" dirty="0"/>
              <a:t> </a:t>
            </a:r>
            <a:r>
              <a:rPr lang="en-US" sz="1800" err="1"/>
              <a:t>это</a:t>
            </a:r>
            <a:r>
              <a:rPr lang="en-US" sz="1800" dirty="0"/>
              <a:t> 0, 3, 6, 12 </a:t>
            </a:r>
            <a:r>
              <a:rPr lang="en-US" sz="1800" err="1"/>
              <a:t>мг</a:t>
            </a:r>
            <a:r>
              <a:rPr lang="en-US" sz="1800" dirty="0"/>
              <a:t>/</a:t>
            </a:r>
            <a:r>
              <a:rPr lang="en-US" sz="1800" err="1"/>
              <a:t>мл</a:t>
            </a:r>
            <a:r>
              <a:rPr lang="en-US" sz="1800" dirty="0"/>
              <a:t>. </a:t>
            </a:r>
            <a:r>
              <a:rPr lang="en-US" sz="1800" err="1"/>
              <a:t>Никотин</a:t>
            </a:r>
            <a:r>
              <a:rPr lang="en-US" sz="1800" dirty="0"/>
              <a:t> - 0-3,2%. </a:t>
            </a:r>
            <a:endParaRPr lang="en-US" sz="18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/>
              <a:t>4. </a:t>
            </a:r>
            <a:r>
              <a:rPr lang="en-US" sz="1800" err="1"/>
              <a:t>Ароматизаторы</a:t>
            </a:r>
            <a:r>
              <a:rPr lang="en-US" sz="1800" dirty="0"/>
              <a:t> - </a:t>
            </a:r>
            <a:r>
              <a:rPr lang="en-US" sz="1800" err="1"/>
              <a:t>это</a:t>
            </a:r>
            <a:r>
              <a:rPr lang="en-US" sz="1800" dirty="0"/>
              <a:t> </a:t>
            </a:r>
            <a:r>
              <a:rPr lang="en-US" sz="1800" err="1"/>
              <a:t>различные</a:t>
            </a:r>
            <a:r>
              <a:rPr lang="en-US" sz="1800" dirty="0"/>
              <a:t> </a:t>
            </a:r>
            <a:r>
              <a:rPr lang="en-US" sz="1800" err="1"/>
              <a:t>добавки</a:t>
            </a:r>
            <a:r>
              <a:rPr lang="en-US" sz="1800" dirty="0"/>
              <a:t>, </a:t>
            </a:r>
            <a:r>
              <a:rPr lang="en-US" sz="1800" err="1"/>
              <a:t>которые</a:t>
            </a:r>
            <a:r>
              <a:rPr lang="en-US" sz="1800" dirty="0"/>
              <a:t> </a:t>
            </a:r>
            <a:r>
              <a:rPr lang="en-US" sz="1800" err="1"/>
              <a:t>придают</a:t>
            </a:r>
            <a:r>
              <a:rPr lang="en-US" sz="1800" dirty="0"/>
              <a:t> </a:t>
            </a:r>
            <a:r>
              <a:rPr lang="en-US" sz="1800" err="1"/>
              <a:t>жидкости</a:t>
            </a:r>
            <a:r>
              <a:rPr lang="en-US" sz="1800" dirty="0"/>
              <a:t> </a:t>
            </a:r>
            <a:r>
              <a:rPr lang="en-US" sz="1800" err="1"/>
              <a:t>нужный</a:t>
            </a:r>
            <a:r>
              <a:rPr lang="en-US" sz="1800" dirty="0"/>
              <a:t> </a:t>
            </a:r>
            <a:r>
              <a:rPr lang="en-US" sz="1800" err="1"/>
              <a:t>вкус</a:t>
            </a:r>
            <a:r>
              <a:rPr lang="en-US" sz="1800" dirty="0"/>
              <a:t> и </a:t>
            </a:r>
            <a:r>
              <a:rPr lang="en-US" sz="1800" err="1"/>
              <a:t>аромат.В</a:t>
            </a:r>
            <a:r>
              <a:rPr lang="en-US" sz="1800" dirty="0"/>
              <a:t> </a:t>
            </a:r>
            <a:r>
              <a:rPr lang="en-US" sz="1800" err="1"/>
              <a:t>зависимости</a:t>
            </a:r>
            <a:r>
              <a:rPr lang="en-US" sz="1800" dirty="0"/>
              <a:t> </a:t>
            </a:r>
            <a:r>
              <a:rPr lang="en-US" sz="1800" err="1"/>
              <a:t>от</a:t>
            </a:r>
            <a:r>
              <a:rPr lang="en-US" sz="1800" dirty="0"/>
              <a:t> </a:t>
            </a:r>
            <a:r>
              <a:rPr lang="en-US" sz="1800" err="1"/>
              <a:t>производителя</a:t>
            </a:r>
            <a:r>
              <a:rPr lang="en-US" sz="1800" dirty="0"/>
              <a:t>, </a:t>
            </a:r>
            <a:r>
              <a:rPr lang="en-US" sz="1800" err="1"/>
              <a:t>ароматизаторы</a:t>
            </a:r>
            <a:r>
              <a:rPr lang="en-US" sz="1800" dirty="0"/>
              <a:t> </a:t>
            </a:r>
            <a:r>
              <a:rPr lang="en-US" sz="1800" err="1"/>
              <a:t>могут</a:t>
            </a:r>
            <a:r>
              <a:rPr lang="en-US" sz="1800" dirty="0"/>
              <a:t> </a:t>
            </a:r>
            <a:r>
              <a:rPr lang="en-US" sz="1800" err="1"/>
              <a:t>быть</a:t>
            </a:r>
            <a:r>
              <a:rPr lang="en-US" sz="1800" dirty="0"/>
              <a:t> </a:t>
            </a:r>
            <a:r>
              <a:rPr lang="en-US" sz="1800" err="1"/>
              <a:t>натуральными</a:t>
            </a:r>
            <a:r>
              <a:rPr lang="en-US" sz="1800" dirty="0"/>
              <a:t> </a:t>
            </a:r>
            <a:r>
              <a:rPr lang="en-US" sz="1800" err="1"/>
              <a:t>или</a:t>
            </a:r>
            <a:r>
              <a:rPr lang="en-US" sz="1800" dirty="0"/>
              <a:t> </a:t>
            </a:r>
            <a:r>
              <a:rPr lang="en-US" sz="1800" err="1"/>
              <a:t>искусственными</a:t>
            </a:r>
            <a:r>
              <a:rPr lang="en-US" sz="1800" dirty="0"/>
              <a:t>.</a:t>
            </a:r>
            <a:endParaRPr lang="en-US" sz="18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092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424222-3820-1572-1335-A6CEDD8386F0}"/>
              </a:ext>
            </a:extLst>
          </p:cNvPr>
          <p:cNvSpPr txBox="1"/>
          <p:nvPr/>
        </p:nvSpPr>
        <p:spPr>
          <a:xfrm>
            <a:off x="520597" y="3881498"/>
            <a:ext cx="3290887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Принцип</a:t>
            </a:r>
            <a:r>
              <a:rPr lang="en-US" sz="3600" dirty="0">
                <a:latin typeface="+mj-lt"/>
                <a:ea typeface="+mj-ea"/>
                <a:cs typeface="+mj-cs"/>
              </a:rPr>
              <a:t> </a:t>
            </a:r>
            <a:endParaRPr lang="en-US" sz="3600" dirty="0" err="1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+mj-lt"/>
                <a:ea typeface="+mj-ea"/>
                <a:cs typeface="+mj-cs"/>
              </a:rPr>
              <a:t>работы</a:t>
            </a:r>
            <a:endParaRPr lang="en-US" sz="3600" dirty="0" err="1">
              <a:latin typeface="+mj-lt"/>
              <a:ea typeface="+mj-ea"/>
              <a:cs typeface="Calibri Light"/>
            </a:endParaRPr>
          </a:p>
        </p:txBody>
      </p:sp>
      <p:pic>
        <p:nvPicPr>
          <p:cNvPr id="11" name="Рисунок 11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6984C94-8FB0-319C-CBBD-AF9367DBE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64" b="2333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2BC3D-B9FA-44FD-33F0-F09276810322}"/>
              </a:ext>
            </a:extLst>
          </p:cNvPr>
          <p:cNvSpPr txBox="1"/>
          <p:nvPr/>
        </p:nvSpPr>
        <p:spPr>
          <a:xfrm>
            <a:off x="3006762" y="4049733"/>
            <a:ext cx="9078685" cy="24526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Извещатель</a:t>
            </a:r>
            <a:r>
              <a:rPr lang="en-US" sz="1400" dirty="0"/>
              <a:t> </a:t>
            </a:r>
            <a:r>
              <a:rPr lang="en-US" sz="1400" dirty="0" err="1"/>
              <a:t>представляет</a:t>
            </a:r>
            <a:r>
              <a:rPr lang="en-US" sz="1400" dirty="0"/>
              <a:t> </a:t>
            </a:r>
            <a:r>
              <a:rPr lang="en-US" sz="1400" dirty="0" err="1"/>
              <a:t>собой</a:t>
            </a:r>
            <a:r>
              <a:rPr lang="en-US" sz="1400" dirty="0"/>
              <a:t> </a:t>
            </a:r>
            <a:r>
              <a:rPr lang="en-US" sz="1400" dirty="0" err="1"/>
              <a:t>электронное</a:t>
            </a:r>
            <a:r>
              <a:rPr lang="en-US" sz="1400" dirty="0"/>
              <a:t> </a:t>
            </a:r>
            <a:r>
              <a:rPr lang="en-US" sz="1400" dirty="0" err="1"/>
              <a:t>устройство</a:t>
            </a:r>
            <a:r>
              <a:rPr lang="en-US" sz="1400" dirty="0"/>
              <a:t>, </a:t>
            </a:r>
            <a:r>
              <a:rPr lang="en-US" sz="1400" dirty="0" err="1"/>
              <a:t>осуществляющее</a:t>
            </a:r>
            <a:r>
              <a:rPr lang="en-US" sz="1400" dirty="0"/>
              <a:t> </a:t>
            </a:r>
            <a:r>
              <a:rPr lang="en-US" sz="1400" dirty="0" err="1"/>
              <a:t>сигнализацию</a:t>
            </a:r>
            <a:r>
              <a:rPr lang="en-US" sz="1400" dirty="0"/>
              <a:t> о </a:t>
            </a:r>
            <a:r>
              <a:rPr lang="en-US" sz="1400" dirty="0" err="1"/>
              <a:t>появлении</a:t>
            </a:r>
            <a:r>
              <a:rPr lang="en-US" sz="1400" dirty="0"/>
              <a:t> </a:t>
            </a:r>
            <a:r>
              <a:rPr lang="en-US" sz="1400" dirty="0" err="1"/>
              <a:t>глицерина</a:t>
            </a:r>
            <a:r>
              <a:rPr lang="en-US" sz="1400" dirty="0"/>
              <a:t> в </a:t>
            </a:r>
            <a:r>
              <a:rPr lang="en-US" sz="1400" dirty="0" err="1"/>
              <a:t>месте</a:t>
            </a:r>
            <a:r>
              <a:rPr lang="en-US" sz="1400" dirty="0"/>
              <a:t> </a:t>
            </a:r>
            <a:r>
              <a:rPr lang="en-US" sz="1400" dirty="0" err="1"/>
              <a:t>установки</a:t>
            </a:r>
            <a:r>
              <a:rPr lang="en-US" sz="1400" dirty="0"/>
              <a:t>. </a:t>
            </a:r>
            <a:r>
              <a:rPr lang="en-US" sz="1400" dirty="0" err="1"/>
              <a:t>При</a:t>
            </a:r>
            <a:r>
              <a:rPr lang="en-US" sz="1400" dirty="0"/>
              <a:t> </a:t>
            </a:r>
            <a:r>
              <a:rPr lang="en-US" sz="1400" dirty="0" err="1"/>
              <a:t>этом</a:t>
            </a:r>
            <a:r>
              <a:rPr lang="en-US" sz="1400" dirty="0"/>
              <a:t> </a:t>
            </a:r>
            <a:r>
              <a:rPr lang="en-US" sz="1400" dirty="0" err="1"/>
              <a:t>свечение</a:t>
            </a:r>
            <a:r>
              <a:rPr lang="en-US" sz="1400" dirty="0"/>
              <a:t> </a:t>
            </a:r>
            <a:r>
              <a:rPr lang="en-US" sz="1400" dirty="0" err="1"/>
              <a:t>оптического</a:t>
            </a:r>
            <a:r>
              <a:rPr lang="en-US" sz="1400" dirty="0"/>
              <a:t> </a:t>
            </a:r>
            <a:r>
              <a:rPr lang="en-US" sz="1400" dirty="0" err="1"/>
              <a:t>индикатора</a:t>
            </a:r>
            <a:r>
              <a:rPr lang="en-US" sz="1400" dirty="0"/>
              <a:t> </a:t>
            </a:r>
            <a:r>
              <a:rPr lang="en-US" sz="1400" dirty="0" err="1"/>
              <a:t>становится</a:t>
            </a:r>
            <a:r>
              <a:rPr lang="en-US" sz="1400" dirty="0"/>
              <a:t> </a:t>
            </a:r>
            <a:r>
              <a:rPr lang="en-US" sz="1400" dirty="0" err="1"/>
              <a:t>постоянным</a:t>
            </a:r>
            <a:r>
              <a:rPr lang="en-US" sz="1400" dirty="0"/>
              <a:t>. </a:t>
            </a:r>
            <a:r>
              <a:rPr lang="en-US" sz="1400" dirty="0" err="1"/>
              <a:t>Извещатель</a:t>
            </a:r>
            <a:r>
              <a:rPr lang="en-US" sz="1400" dirty="0"/>
              <a:t> </a:t>
            </a:r>
            <a:r>
              <a:rPr lang="en-US" sz="1400" dirty="0" err="1"/>
              <a:t>состоит</a:t>
            </a:r>
            <a:r>
              <a:rPr lang="en-US" sz="1400" dirty="0"/>
              <a:t> </a:t>
            </a:r>
            <a:r>
              <a:rPr lang="en-US" sz="1400" dirty="0" err="1"/>
              <a:t>из</a:t>
            </a:r>
            <a:r>
              <a:rPr lang="en-US" sz="1400" dirty="0"/>
              <a:t> </a:t>
            </a:r>
            <a:r>
              <a:rPr lang="en-US" sz="1400" dirty="0" err="1"/>
              <a:t>датчика</a:t>
            </a:r>
            <a:r>
              <a:rPr lang="en-US" sz="1400" dirty="0"/>
              <a:t>, </a:t>
            </a:r>
            <a:r>
              <a:rPr lang="en-US" sz="1400" dirty="0" err="1"/>
              <a:t>представляющего</a:t>
            </a:r>
            <a:r>
              <a:rPr lang="en-US" sz="1400" dirty="0"/>
              <a:t> </a:t>
            </a:r>
            <a:r>
              <a:rPr lang="en-US" sz="1400" dirty="0" err="1"/>
              <a:t>собой</a:t>
            </a:r>
            <a:r>
              <a:rPr lang="en-US" sz="1400" dirty="0"/>
              <a:t> </a:t>
            </a:r>
            <a:r>
              <a:rPr lang="en-US" sz="1400" dirty="0" err="1"/>
              <a:t>пластмассовый</a:t>
            </a:r>
            <a:r>
              <a:rPr lang="en-US" sz="1400" dirty="0"/>
              <a:t> </a:t>
            </a:r>
            <a:r>
              <a:rPr lang="en-US" sz="1400" dirty="0" err="1"/>
              <a:t>корпус</a:t>
            </a:r>
            <a:r>
              <a:rPr lang="en-US" sz="1400" dirty="0"/>
              <a:t>, </a:t>
            </a:r>
            <a:r>
              <a:rPr lang="en-US" sz="1400" dirty="0" err="1"/>
              <a:t>внутри</a:t>
            </a:r>
            <a:r>
              <a:rPr lang="en-US" sz="1400" dirty="0"/>
              <a:t> </a:t>
            </a:r>
            <a:r>
              <a:rPr lang="en-US" sz="1400" dirty="0" err="1"/>
              <a:t>которого</a:t>
            </a:r>
            <a:r>
              <a:rPr lang="en-US" sz="1400" dirty="0"/>
              <a:t> </a:t>
            </a:r>
            <a:r>
              <a:rPr lang="en-US" sz="1400" dirty="0" err="1"/>
              <a:t>размещена</a:t>
            </a:r>
            <a:r>
              <a:rPr lang="en-US" sz="1400" dirty="0"/>
              <a:t> </a:t>
            </a:r>
            <a:r>
              <a:rPr lang="en-US" sz="1400" dirty="0" err="1"/>
              <a:t>электронная</a:t>
            </a:r>
            <a:r>
              <a:rPr lang="en-US" sz="1400" dirty="0"/>
              <a:t> </a:t>
            </a:r>
            <a:r>
              <a:rPr lang="en-US" sz="1400" dirty="0" err="1"/>
              <a:t>система</a:t>
            </a:r>
            <a:r>
              <a:rPr lang="en-US" sz="1400" dirty="0"/>
              <a:t> и </a:t>
            </a:r>
            <a:r>
              <a:rPr lang="en-US" sz="1400" dirty="0" err="1"/>
              <a:t>плата</a:t>
            </a:r>
            <a:r>
              <a:rPr lang="en-US" sz="1400" dirty="0"/>
              <a:t> с </a:t>
            </a:r>
            <a:r>
              <a:rPr lang="en-US" sz="1400" dirty="0" err="1"/>
              <a:t>злектронными</a:t>
            </a:r>
            <a:r>
              <a:rPr lang="en-US" sz="1400" dirty="0"/>
              <a:t> </a:t>
            </a:r>
            <a:r>
              <a:rPr lang="en-US" sz="1400" dirty="0" err="1"/>
              <a:t>компонентами</a:t>
            </a:r>
            <a:r>
              <a:rPr lang="en-US" sz="1400" dirty="0"/>
              <a:t>. </a:t>
            </a:r>
            <a:r>
              <a:rPr lang="en-US" sz="1400" dirty="0" err="1"/>
              <a:t>Работа</a:t>
            </a:r>
            <a:r>
              <a:rPr lang="en-US" sz="1400" dirty="0"/>
              <a:t> </a:t>
            </a:r>
            <a:r>
              <a:rPr lang="en-US" sz="1400" dirty="0" err="1"/>
              <a:t>устройства</a:t>
            </a:r>
            <a:r>
              <a:rPr lang="en-US" sz="1400" dirty="0"/>
              <a:t> </a:t>
            </a:r>
            <a:r>
              <a:rPr lang="en-US" sz="1400" dirty="0" err="1"/>
              <a:t>осуществляется</a:t>
            </a:r>
            <a:r>
              <a:rPr lang="en-US" sz="1400" dirty="0"/>
              <a:t> </a:t>
            </a:r>
            <a:r>
              <a:rPr lang="en-US" sz="1400" dirty="0" err="1"/>
              <a:t>по</a:t>
            </a:r>
            <a:r>
              <a:rPr lang="en-US" sz="1400" dirty="0"/>
              <a:t> </a:t>
            </a:r>
            <a:r>
              <a:rPr lang="en-US" sz="1400" dirty="0" err="1"/>
              <a:t>следующему</a:t>
            </a:r>
            <a:r>
              <a:rPr lang="en-US" sz="1400" dirty="0"/>
              <a:t> </a:t>
            </a:r>
            <a:r>
              <a:rPr lang="en-US" sz="1400" dirty="0" err="1"/>
              <a:t>плану</a:t>
            </a:r>
            <a:r>
              <a:rPr lang="en-US" sz="1400" dirty="0"/>
              <a:t>.</a:t>
            </a:r>
            <a:endParaRPr lang="en-US" sz="14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Появление</a:t>
            </a:r>
            <a:r>
              <a:rPr lang="en-US" sz="1400" dirty="0"/>
              <a:t> в </a:t>
            </a:r>
            <a:r>
              <a:rPr lang="en-US" sz="1400" dirty="0" err="1"/>
              <a:t>воздухе</a:t>
            </a:r>
            <a:r>
              <a:rPr lang="en-US" sz="1400" dirty="0"/>
              <a:t> </a:t>
            </a:r>
            <a:r>
              <a:rPr lang="en-US" sz="1400" dirty="0" err="1"/>
              <a:t>глицерина</a:t>
            </a:r>
            <a:endParaRPr lang="en-US" sz="14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Прохождение</a:t>
            </a:r>
            <a:r>
              <a:rPr lang="en-US" sz="1400" dirty="0"/>
              <a:t> </a:t>
            </a:r>
            <a:r>
              <a:rPr lang="en-US" sz="1400" dirty="0" err="1"/>
              <a:t>глицерина</a:t>
            </a:r>
            <a:r>
              <a:rPr lang="en-US" sz="1400" dirty="0"/>
              <a:t> </a:t>
            </a:r>
            <a:r>
              <a:rPr lang="en-US" sz="1400" dirty="0" err="1"/>
              <a:t>сквозь</a:t>
            </a:r>
            <a:r>
              <a:rPr lang="en-US" sz="1400" dirty="0"/>
              <a:t> </a:t>
            </a:r>
            <a:r>
              <a:rPr lang="en-US" sz="1400" dirty="0" err="1"/>
              <a:t>анти-пыль</a:t>
            </a:r>
            <a:r>
              <a:rPr lang="en-US" sz="1400" dirty="0"/>
              <a:t> </a:t>
            </a:r>
            <a:r>
              <a:rPr lang="en-US" sz="1400" dirty="0" err="1"/>
              <a:t>сетку</a:t>
            </a:r>
            <a:endParaRPr lang="en-US" sz="14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Попадание</a:t>
            </a:r>
            <a:r>
              <a:rPr lang="en-US" sz="1400" dirty="0"/>
              <a:t> </a:t>
            </a:r>
            <a:r>
              <a:rPr lang="en-US" sz="1400" dirty="0" err="1"/>
              <a:t>глицерина</a:t>
            </a:r>
            <a:r>
              <a:rPr lang="en-US" sz="1400" dirty="0"/>
              <a:t> в 2 </a:t>
            </a:r>
            <a:r>
              <a:rPr lang="en-US" sz="1400" dirty="0" err="1"/>
              <a:t>спектра</a:t>
            </a:r>
            <a:r>
              <a:rPr lang="en-US" sz="1400" dirty="0"/>
              <a:t> </a:t>
            </a:r>
            <a:r>
              <a:rPr lang="en-US" sz="1400" dirty="0" err="1"/>
              <a:t>света</a:t>
            </a:r>
            <a:endParaRPr lang="en-US" sz="14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УФ </a:t>
            </a:r>
            <a:r>
              <a:rPr lang="en-US" sz="1400" dirty="0" err="1"/>
              <a:t>луч</a:t>
            </a:r>
            <a:r>
              <a:rPr lang="en-US" sz="1400" dirty="0"/>
              <a:t> в 340 </a:t>
            </a:r>
            <a:r>
              <a:rPr lang="en-US" sz="1400" dirty="0" err="1"/>
              <a:t>нм</a:t>
            </a:r>
            <a:r>
              <a:rPr lang="en-US" sz="1400" dirty="0"/>
              <a:t> </a:t>
            </a:r>
            <a:r>
              <a:rPr lang="en-US" sz="1400" dirty="0" err="1"/>
              <a:t>будет</a:t>
            </a:r>
            <a:r>
              <a:rPr lang="en-US" sz="1400" dirty="0"/>
              <a:t> </a:t>
            </a:r>
            <a:r>
              <a:rPr lang="en-US" sz="1400" dirty="0" err="1"/>
              <a:t>рассеивается</a:t>
            </a:r>
            <a:r>
              <a:rPr lang="en-US" sz="1400" dirty="0"/>
              <a:t>, и ИК </a:t>
            </a:r>
            <a:r>
              <a:rPr lang="en-US" sz="1400" dirty="0" err="1"/>
              <a:t>луч</a:t>
            </a:r>
            <a:r>
              <a:rPr lang="en-US" sz="1400" dirty="0"/>
              <a:t> в 800 </a:t>
            </a:r>
            <a:r>
              <a:rPr lang="en-US" sz="1400" dirty="0" err="1"/>
              <a:t>нм</a:t>
            </a:r>
            <a:r>
              <a:rPr lang="en-US" sz="1400" dirty="0"/>
              <a:t> </a:t>
            </a:r>
            <a:r>
              <a:rPr lang="en-US" sz="1400" dirty="0" err="1"/>
              <a:t>остаётся</a:t>
            </a:r>
            <a:r>
              <a:rPr lang="en-US" sz="1400" dirty="0"/>
              <a:t> </a:t>
            </a:r>
            <a:r>
              <a:rPr lang="en-US" sz="1400" dirty="0" err="1"/>
              <a:t>нетронутым</a:t>
            </a:r>
            <a:endParaRPr lang="en-US" sz="14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У </a:t>
            </a:r>
            <a:r>
              <a:rPr lang="en-US" sz="1400" dirty="0" err="1"/>
              <a:t>датчика</a:t>
            </a:r>
            <a:r>
              <a:rPr lang="en-US" sz="1400" dirty="0"/>
              <a:t> </a:t>
            </a:r>
            <a:r>
              <a:rPr lang="en-US" sz="1400" dirty="0" err="1"/>
              <a:t>белый</a:t>
            </a:r>
            <a:r>
              <a:rPr lang="en-US" sz="1400" dirty="0"/>
              <a:t> </a:t>
            </a:r>
            <a:r>
              <a:rPr lang="en-US" sz="1400" dirty="0" err="1"/>
              <a:t>светодиод</a:t>
            </a:r>
            <a:r>
              <a:rPr lang="en-US" sz="1400" dirty="0"/>
              <a:t> </a:t>
            </a:r>
            <a:r>
              <a:rPr lang="en-US" sz="1400" dirty="0" err="1"/>
              <a:t>горит</a:t>
            </a:r>
            <a:r>
              <a:rPr lang="en-US" sz="1400" dirty="0"/>
              <a:t> </a:t>
            </a:r>
            <a:r>
              <a:rPr lang="en-US" sz="1400" dirty="0" err="1"/>
              <a:t>непрерывно</a:t>
            </a:r>
            <a:endParaRPr lang="en-US" sz="14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Датчик</a:t>
            </a:r>
            <a:r>
              <a:rPr lang="en-US" sz="1400" dirty="0"/>
              <a:t> </a:t>
            </a:r>
            <a:r>
              <a:rPr lang="en-US" sz="1400" dirty="0" err="1"/>
              <a:t>отправляет</a:t>
            </a:r>
            <a:r>
              <a:rPr lang="en-US" sz="1400" dirty="0"/>
              <a:t> </a:t>
            </a:r>
            <a:r>
              <a:rPr lang="en-US" sz="1400" dirty="0" err="1"/>
              <a:t>сигнал</a:t>
            </a:r>
            <a:r>
              <a:rPr lang="en-US" sz="1400" dirty="0"/>
              <a:t> о </a:t>
            </a:r>
            <a:r>
              <a:rPr lang="en-US" sz="1400" dirty="0" err="1"/>
              <a:t>наличие</a:t>
            </a:r>
            <a:r>
              <a:rPr lang="en-US" sz="1400" dirty="0"/>
              <a:t> </a:t>
            </a:r>
            <a:r>
              <a:rPr lang="en-US" sz="1400" dirty="0" err="1"/>
              <a:t>вейпера</a:t>
            </a:r>
            <a:r>
              <a:rPr lang="en-US" sz="1400" dirty="0"/>
              <a:t> в </a:t>
            </a:r>
            <a:r>
              <a:rPr lang="en-US" sz="1400" dirty="0" err="1"/>
              <a:t>зоне</a:t>
            </a:r>
            <a:r>
              <a:rPr lang="en-US" sz="1400" dirty="0"/>
              <a:t> </a:t>
            </a:r>
            <a:r>
              <a:rPr lang="en-US" sz="1400" dirty="0" err="1"/>
              <a:t>поражения</a:t>
            </a:r>
            <a:endParaRPr lang="en-US" sz="14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3911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Схема и корпус 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E6E19-9422-C0BF-BA7C-B80E0BF7ACD8}"/>
              </a:ext>
            </a:extLst>
          </p:cNvPr>
          <p:cNvSpPr txBox="1"/>
          <p:nvPr/>
        </p:nvSpPr>
        <p:spPr>
          <a:xfrm>
            <a:off x="5897523" y="457200"/>
            <a:ext cx="6007608" cy="192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 err="1"/>
              <a:t>Напряжение</a:t>
            </a:r>
            <a:r>
              <a:rPr lang="en-US" sz="2000" dirty="0"/>
              <a:t> в 5 В; 3 </a:t>
            </a:r>
            <a:r>
              <a:rPr lang="en-US" sz="2000" dirty="0" err="1"/>
              <a:t>резистора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240 </a:t>
            </a:r>
            <a:r>
              <a:rPr lang="en-US" sz="2000" dirty="0" err="1"/>
              <a:t>Ом</a:t>
            </a:r>
            <a:r>
              <a:rPr lang="en-US" sz="2000" dirty="0"/>
              <a:t> и 2 </a:t>
            </a:r>
            <a:r>
              <a:rPr lang="en-US" sz="2000" dirty="0" err="1"/>
              <a:t>резистора</a:t>
            </a:r>
            <a:r>
              <a:rPr lang="en-US" sz="2000" dirty="0"/>
              <a:t> </a:t>
            </a:r>
            <a:r>
              <a:rPr lang="en-US" sz="2000" dirty="0" err="1"/>
              <a:t>на</a:t>
            </a:r>
            <a:r>
              <a:rPr lang="en-US" sz="2000" dirty="0"/>
              <a:t> 10 </a:t>
            </a:r>
            <a:r>
              <a:rPr lang="en-US" sz="2000" dirty="0" err="1"/>
              <a:t>кОм</a:t>
            </a:r>
            <a:r>
              <a:rPr lang="en-US" sz="2000" dirty="0"/>
              <a:t>; 3 </a:t>
            </a:r>
            <a:r>
              <a:rPr lang="en-US" sz="2000" dirty="0" err="1"/>
              <a:t>светодиода</a:t>
            </a:r>
            <a:r>
              <a:rPr lang="en-US" sz="2000" dirty="0"/>
              <a:t>: 1й </a:t>
            </a:r>
            <a:r>
              <a:rPr lang="en-US" sz="2000" dirty="0" err="1"/>
              <a:t>ультрафиолетовый</a:t>
            </a:r>
            <a:r>
              <a:rPr lang="en-US" sz="2000" dirty="0"/>
              <a:t> с </a:t>
            </a:r>
            <a:r>
              <a:rPr lang="en-US" sz="2000" dirty="0" err="1"/>
              <a:t>длиной</a:t>
            </a:r>
            <a:r>
              <a:rPr lang="en-US" sz="2000" dirty="0"/>
              <a:t> </a:t>
            </a:r>
            <a:r>
              <a:rPr lang="en-US" sz="2000" dirty="0" err="1"/>
              <a:t>волны</a:t>
            </a:r>
            <a:r>
              <a:rPr lang="en-US" sz="2000" dirty="0"/>
              <a:t> 340 </a:t>
            </a:r>
            <a:r>
              <a:rPr lang="en-US" sz="2000" dirty="0" err="1"/>
              <a:t>нм</a:t>
            </a:r>
            <a:r>
              <a:rPr lang="en-US" sz="2000" dirty="0"/>
              <a:t>, 2й </a:t>
            </a:r>
            <a:r>
              <a:rPr lang="en-US" sz="2000" dirty="0" err="1"/>
              <a:t>инфракрасный</a:t>
            </a:r>
            <a:r>
              <a:rPr lang="en-US" sz="2000" dirty="0"/>
              <a:t> с </a:t>
            </a:r>
            <a:r>
              <a:rPr lang="en-US" sz="2000" dirty="0" err="1"/>
              <a:t>длиной</a:t>
            </a:r>
            <a:r>
              <a:rPr lang="en-US" sz="2000" dirty="0"/>
              <a:t> </a:t>
            </a:r>
            <a:r>
              <a:rPr lang="en-US" sz="2000" dirty="0" err="1"/>
              <a:t>волны</a:t>
            </a:r>
            <a:r>
              <a:rPr lang="en-US" sz="2000" dirty="0"/>
              <a:t> 800 </a:t>
            </a:r>
            <a:r>
              <a:rPr lang="en-US" sz="2000" dirty="0" err="1"/>
              <a:t>нм</a:t>
            </a:r>
            <a:r>
              <a:rPr lang="en-US" sz="2000" dirty="0"/>
              <a:t>, 3й </a:t>
            </a:r>
            <a:r>
              <a:rPr lang="en-US" sz="2000" dirty="0" err="1"/>
              <a:t>белого</a:t>
            </a:r>
            <a:r>
              <a:rPr lang="en-US" sz="2000" dirty="0"/>
              <a:t> </a:t>
            </a:r>
            <a:r>
              <a:rPr lang="en-US" sz="2000" dirty="0" err="1"/>
              <a:t>цвета</a:t>
            </a:r>
            <a:r>
              <a:rPr lang="en-US" sz="2000" dirty="0"/>
              <a:t>, </a:t>
            </a:r>
            <a:r>
              <a:rPr lang="en-US" sz="2000" dirty="0" err="1"/>
              <a:t>длина</a:t>
            </a:r>
            <a:r>
              <a:rPr lang="en-US" sz="2000" dirty="0"/>
              <a:t> </a:t>
            </a:r>
            <a:r>
              <a:rPr lang="en-US" sz="2000" dirty="0" err="1"/>
              <a:t>волны</a:t>
            </a:r>
            <a:r>
              <a:rPr lang="en-US" sz="2000" dirty="0"/>
              <a:t> в </a:t>
            </a:r>
            <a:r>
              <a:rPr lang="en-US" sz="2000" dirty="0" err="1"/>
              <a:t>спектре</a:t>
            </a:r>
            <a:r>
              <a:rPr lang="en-US" sz="2000" dirty="0"/>
              <a:t> </a:t>
            </a:r>
            <a:r>
              <a:rPr lang="en-US" sz="2000" dirty="0" err="1"/>
              <a:t>видимого</a:t>
            </a:r>
            <a:r>
              <a:rPr lang="en-US" sz="2000" dirty="0"/>
              <a:t> </a:t>
            </a:r>
            <a:r>
              <a:rPr lang="en-US" sz="2000" dirty="0" err="1"/>
              <a:t>света</a:t>
            </a:r>
            <a:r>
              <a:rPr lang="en-US" sz="2000" dirty="0"/>
              <a:t>; 2 </a:t>
            </a:r>
            <a:r>
              <a:rPr lang="en-US" sz="2000" dirty="0" err="1"/>
              <a:t>световых</a:t>
            </a:r>
            <a:r>
              <a:rPr lang="en-US" sz="2000" dirty="0"/>
              <a:t> </a:t>
            </a:r>
            <a:r>
              <a:rPr lang="en-US" sz="2000" dirty="0" err="1"/>
              <a:t>резистора</a:t>
            </a:r>
            <a:r>
              <a:rPr lang="en-US" sz="2000" dirty="0"/>
              <a:t>, </a:t>
            </a:r>
            <a:r>
              <a:rPr lang="en-US" sz="2000" dirty="0" err="1"/>
              <a:t>которые</a:t>
            </a:r>
            <a:r>
              <a:rPr lang="en-US" sz="2000" dirty="0"/>
              <a:t> </a:t>
            </a:r>
            <a:r>
              <a:rPr lang="en-US" sz="2000" dirty="0" err="1"/>
              <a:t>реагируют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свет</a:t>
            </a:r>
            <a:r>
              <a:rPr lang="en-US" sz="2000" dirty="0"/>
              <a:t>.</a:t>
            </a:r>
            <a:endParaRPr lang="ru-RU" dirty="0"/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CFBB281-9A6D-B395-DE25-B022F1ABF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4020" y="2569464"/>
            <a:ext cx="4392760" cy="3678936"/>
          </a:xfrm>
          <a:prstGeom prst="rect">
            <a:avLst/>
          </a:prstGeom>
        </p:spPr>
      </p:pic>
      <p:pic>
        <p:nvPicPr>
          <p:cNvPr id="7" name="Рисунок 6" descr="Изображение выглядит как пол, плиточный&#10;&#10;Автоматически созданное описание">
            <a:extLst>
              <a:ext uri="{FF2B5EF4-FFF2-40B4-BE49-F238E27FC236}">
                <a16:creationId xmlns:a16="http://schemas.microsoft.com/office/drawing/2014/main" id="{87D92941-DE3C-AC94-9EE0-8DC09813B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73" y="2569464"/>
            <a:ext cx="4555958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867EBB-2817-D0C7-0D59-6E76307EF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61063" y="432775"/>
            <a:ext cx="3427283" cy="436384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ru-RU" sz="1500" dirty="0">
                <a:latin typeface="Times New Roman"/>
                <a:cs typeface="Times New Roman"/>
              </a:rPr>
              <a:t>КОД ИЗВЕЩАТЕЛЯ :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>
                <a:latin typeface="Times New Roman"/>
                <a:cs typeface="Times New Roman"/>
              </a:rPr>
              <a:t>#define PIN_LED 13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>
                <a:latin typeface="Times New Roman"/>
                <a:cs typeface="Times New Roman"/>
              </a:rPr>
              <a:t>#define PIN_PHOTO_SENSOR A0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>
                <a:latin typeface="Times New Roman"/>
                <a:cs typeface="Times New Roman"/>
              </a:rPr>
              <a:t>#define PIN_PHOTO_SENSOR1 A1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void</a:t>
            </a:r>
            <a:r>
              <a:rPr lang="ru-RU" sz="1500" dirty="0">
                <a:latin typeface="Times New Roman"/>
                <a:cs typeface="Times New Roman"/>
              </a:rPr>
              <a:t> </a:t>
            </a:r>
            <a:r>
              <a:rPr lang="ru-RU" sz="1500" dirty="0" err="1">
                <a:latin typeface="Times New Roman"/>
                <a:cs typeface="Times New Roman"/>
              </a:rPr>
              <a:t>setup</a:t>
            </a:r>
            <a:r>
              <a:rPr lang="ru-RU" sz="1500" dirty="0">
                <a:latin typeface="Times New Roman"/>
                <a:cs typeface="Times New Roman"/>
              </a:rPr>
              <a:t>() {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Serial.begin</a:t>
            </a:r>
            <a:r>
              <a:rPr lang="ru-RU" sz="1500" dirty="0">
                <a:latin typeface="Times New Roman"/>
                <a:cs typeface="Times New Roman"/>
              </a:rPr>
              <a:t>(9600);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pinMode</a:t>
            </a:r>
            <a:r>
              <a:rPr lang="ru-RU" sz="1500" dirty="0">
                <a:latin typeface="Times New Roman"/>
                <a:cs typeface="Times New Roman"/>
              </a:rPr>
              <a:t> (PIN_LED, OUTPUT); }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void</a:t>
            </a:r>
            <a:r>
              <a:rPr lang="ru-RU" sz="1500" dirty="0">
                <a:latin typeface="Times New Roman"/>
                <a:cs typeface="Times New Roman"/>
              </a:rPr>
              <a:t> </a:t>
            </a:r>
            <a:r>
              <a:rPr lang="ru-RU" sz="1500" dirty="0" err="1">
                <a:latin typeface="Times New Roman"/>
                <a:cs typeface="Times New Roman"/>
              </a:rPr>
              <a:t>loop</a:t>
            </a:r>
            <a:r>
              <a:rPr lang="ru-RU" sz="1500" dirty="0">
                <a:latin typeface="Times New Roman"/>
                <a:cs typeface="Times New Roman"/>
              </a:rPr>
              <a:t>() {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int</a:t>
            </a:r>
            <a:r>
              <a:rPr lang="ru-RU" sz="1500" dirty="0">
                <a:latin typeface="Times New Roman"/>
                <a:cs typeface="Times New Roman"/>
              </a:rPr>
              <a:t> </a:t>
            </a:r>
            <a:r>
              <a:rPr lang="ru-RU" sz="1500" dirty="0" err="1">
                <a:latin typeface="Times New Roman"/>
                <a:cs typeface="Times New Roman"/>
              </a:rPr>
              <a:t>val</a:t>
            </a:r>
            <a:r>
              <a:rPr lang="ru-RU" sz="1500" dirty="0">
                <a:latin typeface="Times New Roman"/>
                <a:cs typeface="Times New Roman"/>
              </a:rPr>
              <a:t> = </a:t>
            </a:r>
            <a:r>
              <a:rPr lang="ru-RU" sz="1500" dirty="0" err="1">
                <a:latin typeface="Times New Roman"/>
                <a:cs typeface="Times New Roman"/>
              </a:rPr>
              <a:t>analogRead</a:t>
            </a:r>
            <a:r>
              <a:rPr lang="ru-RU" sz="1500" dirty="0">
                <a:latin typeface="Times New Roman"/>
                <a:cs typeface="Times New Roman"/>
              </a:rPr>
              <a:t>(PIN_PHOTO_SENSOR);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Serial.println</a:t>
            </a:r>
            <a:r>
              <a:rPr lang="ru-RU" sz="1500" dirty="0">
                <a:latin typeface="Times New Roman"/>
                <a:cs typeface="Times New Roman"/>
              </a:rPr>
              <a:t>(</a:t>
            </a:r>
            <a:r>
              <a:rPr lang="ru-RU" sz="1500" dirty="0" err="1">
                <a:latin typeface="Times New Roman"/>
                <a:cs typeface="Times New Roman"/>
              </a:rPr>
              <a:t>val</a:t>
            </a:r>
            <a:r>
              <a:rPr lang="ru-RU" sz="1500" dirty="0">
                <a:latin typeface="Times New Roman"/>
                <a:cs typeface="Times New Roman"/>
              </a:rPr>
              <a:t>);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int</a:t>
            </a:r>
            <a:r>
              <a:rPr lang="ru-RU" sz="1500" dirty="0">
                <a:latin typeface="Times New Roman"/>
                <a:cs typeface="Times New Roman"/>
              </a:rPr>
              <a:t> </a:t>
            </a:r>
            <a:r>
              <a:rPr lang="ru-RU" sz="1500" dirty="0" err="1">
                <a:latin typeface="Times New Roman"/>
                <a:cs typeface="Times New Roman"/>
              </a:rPr>
              <a:t>valli</a:t>
            </a:r>
            <a:r>
              <a:rPr lang="ru-RU" sz="1500" dirty="0">
                <a:latin typeface="Times New Roman"/>
                <a:cs typeface="Times New Roman"/>
              </a:rPr>
              <a:t> = </a:t>
            </a:r>
            <a:r>
              <a:rPr lang="ru-RU" sz="1500" dirty="0" err="1">
                <a:latin typeface="Times New Roman"/>
                <a:cs typeface="Times New Roman"/>
              </a:rPr>
              <a:t>analogRead</a:t>
            </a:r>
            <a:r>
              <a:rPr lang="ru-RU" sz="1500" dirty="0">
                <a:latin typeface="Times New Roman"/>
                <a:cs typeface="Times New Roman"/>
              </a:rPr>
              <a:t>(PIN_PHOTO_SENSOR1);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Serial.println</a:t>
            </a:r>
            <a:r>
              <a:rPr lang="ru-RU" sz="1500" dirty="0">
                <a:latin typeface="Times New Roman"/>
                <a:cs typeface="Times New Roman"/>
              </a:rPr>
              <a:t>(</a:t>
            </a:r>
            <a:r>
              <a:rPr lang="ru-RU" sz="1500" dirty="0" err="1">
                <a:latin typeface="Times New Roman"/>
                <a:cs typeface="Times New Roman"/>
              </a:rPr>
              <a:t>valli</a:t>
            </a:r>
            <a:r>
              <a:rPr lang="ru-RU" sz="1500" dirty="0">
                <a:latin typeface="Times New Roman"/>
                <a:cs typeface="Times New Roman"/>
              </a:rPr>
              <a:t>);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if</a:t>
            </a:r>
            <a:r>
              <a:rPr lang="ru-RU" sz="1500" dirty="0">
                <a:latin typeface="Times New Roman"/>
                <a:cs typeface="Times New Roman"/>
              </a:rPr>
              <a:t>((</a:t>
            </a:r>
            <a:r>
              <a:rPr lang="ru-RU" sz="1500" dirty="0" err="1">
                <a:latin typeface="Times New Roman"/>
                <a:cs typeface="Times New Roman"/>
              </a:rPr>
              <a:t>val</a:t>
            </a:r>
            <a:r>
              <a:rPr lang="ru-RU" sz="1500" dirty="0">
                <a:latin typeface="Times New Roman"/>
                <a:cs typeface="Times New Roman"/>
              </a:rPr>
              <a:t> &gt; 500 &amp;&amp; </a:t>
            </a:r>
            <a:r>
              <a:rPr lang="ru-RU" sz="1500" dirty="0" err="1">
                <a:latin typeface="Times New Roman"/>
                <a:cs typeface="Times New Roman"/>
              </a:rPr>
              <a:t>val</a:t>
            </a:r>
            <a:r>
              <a:rPr lang="ru-RU" sz="1500" dirty="0">
                <a:latin typeface="Times New Roman"/>
                <a:cs typeface="Times New Roman"/>
              </a:rPr>
              <a:t> &lt; 900) &amp;&amp; </a:t>
            </a:r>
            <a:r>
              <a:rPr lang="ru-RU" sz="1500" dirty="0" err="1">
                <a:latin typeface="Times New Roman"/>
                <a:cs typeface="Times New Roman"/>
              </a:rPr>
              <a:t>valli</a:t>
            </a:r>
            <a:r>
              <a:rPr lang="ru-RU" sz="1500" dirty="0">
                <a:latin typeface="Times New Roman"/>
                <a:cs typeface="Times New Roman"/>
              </a:rPr>
              <a:t> &gt; 950) {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digitalWrite</a:t>
            </a:r>
            <a:r>
              <a:rPr lang="ru-RU" sz="1500" dirty="0">
                <a:latin typeface="Times New Roman"/>
                <a:cs typeface="Times New Roman"/>
              </a:rPr>
              <a:t>(PIN_LED, HIGH);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>
                <a:latin typeface="Times New Roman"/>
                <a:cs typeface="Times New Roman"/>
              </a:rPr>
              <a:t>}</a:t>
            </a:r>
            <a:r>
              <a:rPr lang="ru-RU" sz="1500" dirty="0" err="1">
                <a:latin typeface="Times New Roman"/>
                <a:cs typeface="Times New Roman"/>
              </a:rPr>
              <a:t>else</a:t>
            </a:r>
            <a:r>
              <a:rPr lang="ru-RU" sz="1500" dirty="0">
                <a:latin typeface="Times New Roman"/>
                <a:cs typeface="Times New Roman"/>
              </a:rPr>
              <a:t>{</a:t>
            </a:r>
            <a:endParaRPr lang="en-US" sz="1500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r>
              <a:rPr lang="ru-RU" sz="1500" dirty="0" err="1">
                <a:latin typeface="Times New Roman"/>
                <a:cs typeface="Times New Roman"/>
              </a:rPr>
              <a:t>digitalWrite</a:t>
            </a:r>
            <a:r>
              <a:rPr lang="ru-RU" sz="1500" dirty="0">
                <a:latin typeface="Times New Roman"/>
                <a:cs typeface="Times New Roman"/>
              </a:rPr>
              <a:t>(PIN_LED, LOW); } }</a:t>
            </a:r>
            <a:endParaRPr lang="ru-RU" sz="1500" dirty="0">
              <a:cs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47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C0852E6-D3D5-556D-9CA3-B9153D903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4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31" y="355229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 err="1"/>
              <a:t>Использование</a:t>
            </a:r>
            <a:endParaRPr lang="en-US" sz="3100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99736-BF8F-E0B2-D4FF-902C5E36AC57}"/>
              </a:ext>
            </a:extLst>
          </p:cNvPr>
          <p:cNvSpPr txBox="1"/>
          <p:nvPr/>
        </p:nvSpPr>
        <p:spPr>
          <a:xfrm>
            <a:off x="759031" y="2444097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Сначала</a:t>
            </a:r>
            <a:r>
              <a:rPr lang="en-US" sz="1600" dirty="0"/>
              <a:t> </a:t>
            </a:r>
            <a:r>
              <a:rPr lang="en-US" sz="1600" dirty="0" err="1"/>
              <a:t>проводится</a:t>
            </a:r>
            <a:r>
              <a:rPr lang="en-US" sz="1600" dirty="0"/>
              <a:t> </a:t>
            </a:r>
            <a:r>
              <a:rPr lang="en-US" sz="1600" dirty="0" err="1"/>
              <a:t>сбор</a:t>
            </a:r>
            <a:r>
              <a:rPr lang="en-US" sz="1600" dirty="0"/>
              <a:t> </a:t>
            </a:r>
            <a:r>
              <a:rPr lang="en-US" sz="1600" dirty="0" err="1"/>
              <a:t>статистики</a:t>
            </a:r>
            <a:r>
              <a:rPr lang="en-US" sz="1600" dirty="0"/>
              <a:t> </a:t>
            </a:r>
            <a:r>
              <a:rPr lang="en-US" sz="1600" dirty="0" err="1"/>
              <a:t>при</a:t>
            </a:r>
            <a:r>
              <a:rPr lang="en-US" sz="1600" dirty="0"/>
              <a:t> </a:t>
            </a:r>
            <a:r>
              <a:rPr lang="en-US" sz="1600" dirty="0" err="1"/>
              <a:t>помощи</a:t>
            </a:r>
            <a:r>
              <a:rPr lang="en-US" sz="1600" dirty="0"/>
              <a:t> </a:t>
            </a:r>
            <a:r>
              <a:rPr lang="en-US" sz="1600" dirty="0" err="1"/>
              <a:t>прототипа</a:t>
            </a:r>
            <a:r>
              <a:rPr lang="en-US" sz="1600" dirty="0"/>
              <a:t>, а </a:t>
            </a:r>
            <a:r>
              <a:rPr lang="en-US" sz="1600" dirty="0" err="1"/>
              <a:t>после</a:t>
            </a:r>
            <a:r>
              <a:rPr lang="en-US" sz="1600" dirty="0"/>
              <a:t> </a:t>
            </a:r>
            <a:r>
              <a:rPr lang="en-US" sz="1600" dirty="0" err="1"/>
              <a:t>проводится</a:t>
            </a:r>
            <a:r>
              <a:rPr lang="en-US" sz="1600" dirty="0"/>
              <a:t> </a:t>
            </a:r>
            <a:r>
              <a:rPr lang="en-US" sz="1600" dirty="0" err="1"/>
              <a:t>какое-либо</a:t>
            </a:r>
            <a:r>
              <a:rPr lang="en-US" sz="1600" dirty="0"/>
              <a:t> </a:t>
            </a:r>
            <a:r>
              <a:rPr lang="en-US" sz="1600" dirty="0" err="1"/>
              <a:t>событие</a:t>
            </a:r>
            <a:r>
              <a:rPr lang="en-US" sz="1600" dirty="0"/>
              <a:t>, </a:t>
            </a:r>
            <a:r>
              <a:rPr lang="en-US" sz="1600" dirty="0" err="1"/>
              <a:t>открывающее</a:t>
            </a:r>
            <a:r>
              <a:rPr lang="en-US" sz="1600" dirty="0"/>
              <a:t> </a:t>
            </a:r>
            <a:r>
              <a:rPr lang="en-US" sz="1600" dirty="0" err="1"/>
              <a:t>глаза</a:t>
            </a:r>
            <a:r>
              <a:rPr lang="en-US" sz="1600" dirty="0"/>
              <a:t> </a:t>
            </a:r>
            <a:r>
              <a:rPr lang="en-US" sz="1600" dirty="0" err="1"/>
              <a:t>учеников</a:t>
            </a:r>
            <a:r>
              <a:rPr lang="en-US" sz="1600" dirty="0"/>
              <a:t> </a:t>
            </a:r>
            <a:r>
              <a:rPr lang="en-US" sz="1600" dirty="0" err="1"/>
              <a:t>на</a:t>
            </a:r>
            <a:r>
              <a:rPr lang="en-US" sz="1600" dirty="0"/>
              <a:t> </a:t>
            </a:r>
            <a:r>
              <a:rPr lang="en-US" sz="1600" dirty="0" err="1"/>
              <a:t>вред</a:t>
            </a:r>
            <a:r>
              <a:rPr lang="en-US" sz="1600" dirty="0"/>
              <a:t> </a:t>
            </a:r>
            <a:r>
              <a:rPr lang="en-US" sz="1600" dirty="0" err="1"/>
              <a:t>курения</a:t>
            </a:r>
            <a:r>
              <a:rPr lang="en-US" sz="1600" dirty="0"/>
              <a:t>. </a:t>
            </a:r>
            <a:r>
              <a:rPr lang="en-US" sz="1600" dirty="0" err="1"/>
              <a:t>Затем</a:t>
            </a:r>
            <a:r>
              <a:rPr lang="en-US" sz="1600" dirty="0"/>
              <a:t> </a:t>
            </a:r>
            <a:r>
              <a:rPr lang="en-US" sz="1600" dirty="0" err="1"/>
              <a:t>снова</a:t>
            </a:r>
            <a:r>
              <a:rPr lang="en-US" sz="1600" dirty="0"/>
              <a:t> </a:t>
            </a:r>
            <a:r>
              <a:rPr lang="en-US" sz="1600" dirty="0" err="1"/>
              <a:t>проводится</a:t>
            </a:r>
            <a:r>
              <a:rPr lang="en-US" sz="1600" dirty="0"/>
              <a:t> </a:t>
            </a:r>
            <a:r>
              <a:rPr lang="en-US" sz="1600" dirty="0" err="1"/>
              <a:t>сбор</a:t>
            </a:r>
            <a:r>
              <a:rPr lang="en-US" sz="1600" dirty="0"/>
              <a:t> </a:t>
            </a:r>
            <a:r>
              <a:rPr lang="en-US" sz="1600" dirty="0" err="1"/>
              <a:t>статистики</a:t>
            </a:r>
            <a:r>
              <a:rPr lang="en-US" sz="1600" dirty="0"/>
              <a:t> и </a:t>
            </a:r>
            <a:r>
              <a:rPr lang="en-US" sz="1600" dirty="0" err="1"/>
              <a:t>результаты</a:t>
            </a:r>
            <a:r>
              <a:rPr lang="en-US" sz="1600" dirty="0"/>
              <a:t> </a:t>
            </a:r>
            <a:r>
              <a:rPr lang="en-US" sz="1600" dirty="0" err="1"/>
              <a:t>сравниваются</a:t>
            </a:r>
            <a:r>
              <a:rPr lang="en-US" sz="1600" dirty="0"/>
              <a:t>, </a:t>
            </a:r>
            <a:r>
              <a:rPr lang="en-US" sz="1600" dirty="0" err="1"/>
              <a:t>после</a:t>
            </a:r>
            <a:r>
              <a:rPr lang="en-US" sz="1600" dirty="0"/>
              <a:t> </a:t>
            </a:r>
            <a:r>
              <a:rPr lang="en-US" sz="1600" dirty="0" err="1"/>
              <a:t>за</a:t>
            </a:r>
            <a:r>
              <a:rPr lang="en-US" sz="1600" dirty="0"/>
              <a:t> </a:t>
            </a:r>
            <a:r>
              <a:rPr lang="en-US" sz="1600" dirty="0" err="1"/>
              <a:t>работу</a:t>
            </a:r>
            <a:r>
              <a:rPr lang="en-US" sz="1600" dirty="0"/>
              <a:t> </a:t>
            </a:r>
            <a:r>
              <a:rPr lang="en-US" sz="1600" dirty="0" err="1"/>
              <a:t>садятся</a:t>
            </a:r>
            <a:r>
              <a:rPr lang="en-US" sz="1600" dirty="0"/>
              <a:t> </a:t>
            </a:r>
            <a:r>
              <a:rPr lang="en-US" sz="1600" dirty="0" err="1"/>
              <a:t>аналитики</a:t>
            </a:r>
            <a:r>
              <a:rPr lang="en-US" sz="1600" dirty="0"/>
              <a:t> и </a:t>
            </a:r>
            <a:r>
              <a:rPr lang="en-US" sz="1600" dirty="0" err="1"/>
              <a:t>дорабатывают</a:t>
            </a:r>
            <a:r>
              <a:rPr lang="en-US" sz="1600" dirty="0"/>
              <a:t> </a:t>
            </a:r>
            <a:r>
              <a:rPr lang="en-US" sz="1600" dirty="0" err="1"/>
              <a:t>событие</a:t>
            </a:r>
            <a:r>
              <a:rPr lang="en-US" sz="1600" dirty="0"/>
              <a:t> </a:t>
            </a:r>
            <a:r>
              <a:rPr lang="en-US" sz="1600" dirty="0" err="1"/>
              <a:t>до</a:t>
            </a:r>
            <a:r>
              <a:rPr lang="en-US" sz="1600" dirty="0"/>
              <a:t> </a:t>
            </a:r>
            <a:r>
              <a:rPr lang="en-US" sz="1600" dirty="0" err="1"/>
              <a:t>нужной</a:t>
            </a:r>
            <a:r>
              <a:rPr lang="en-US" sz="1600" dirty="0"/>
              <a:t> </a:t>
            </a:r>
            <a:r>
              <a:rPr lang="en-US" sz="1600" dirty="0" err="1"/>
              <a:t>кондиции</a:t>
            </a:r>
            <a:r>
              <a:rPr lang="en-US" sz="1600" dirty="0"/>
              <a:t>. </a:t>
            </a:r>
            <a:r>
              <a:rPr lang="en-US" sz="1600" dirty="0" err="1"/>
              <a:t>Стоит</a:t>
            </a:r>
            <a:r>
              <a:rPr lang="en-US" sz="1600" dirty="0"/>
              <a:t> </a:t>
            </a:r>
            <a:r>
              <a:rPr lang="en-US" sz="1600" dirty="0" err="1"/>
              <a:t>сказать</a:t>
            </a:r>
            <a:r>
              <a:rPr lang="en-US" sz="1600" dirty="0"/>
              <a:t>, </a:t>
            </a:r>
            <a:r>
              <a:rPr lang="en-US" sz="1600" dirty="0" err="1"/>
              <a:t>что</a:t>
            </a:r>
            <a:r>
              <a:rPr lang="en-US" sz="1600" dirty="0"/>
              <a:t> </a:t>
            </a:r>
            <a:r>
              <a:rPr lang="en-US" sz="1600" dirty="0" err="1"/>
              <a:t>время</a:t>
            </a:r>
            <a:r>
              <a:rPr lang="en-US" sz="1600" dirty="0"/>
              <a:t>, </a:t>
            </a:r>
            <a:r>
              <a:rPr lang="en-US" sz="1600" dirty="0" err="1"/>
              <a:t>за</a:t>
            </a:r>
            <a:r>
              <a:rPr lang="en-US" sz="1600" dirty="0"/>
              <a:t> </a:t>
            </a:r>
            <a:r>
              <a:rPr lang="en-US" sz="1600" dirty="0" err="1"/>
              <a:t>которое</a:t>
            </a:r>
            <a:r>
              <a:rPr lang="en-US" sz="1600" dirty="0"/>
              <a:t> </a:t>
            </a:r>
            <a:r>
              <a:rPr lang="en-US" sz="1600" dirty="0" err="1"/>
              <a:t>собирается</a:t>
            </a:r>
            <a:r>
              <a:rPr lang="en-US" sz="1600" dirty="0"/>
              <a:t> </a:t>
            </a:r>
            <a:r>
              <a:rPr lang="en-US" sz="1600" dirty="0" err="1"/>
              <a:t>статистика</a:t>
            </a:r>
            <a:r>
              <a:rPr lang="en-US" sz="1600" dirty="0"/>
              <a:t>, </a:t>
            </a:r>
            <a:r>
              <a:rPr lang="en-US" sz="1600" dirty="0" err="1"/>
              <a:t>определяется</a:t>
            </a:r>
            <a:r>
              <a:rPr lang="en-US" sz="1600" dirty="0"/>
              <a:t> </a:t>
            </a:r>
            <a:r>
              <a:rPr lang="en-US" sz="1600" dirty="0" err="1"/>
              <a:t>пользователем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1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Биржевые котировки">
            <a:extLst>
              <a:ext uri="{FF2B5EF4-FFF2-40B4-BE49-F238E27FC236}">
                <a16:creationId xmlns:a16="http://schemas.microsoft.com/office/drawing/2014/main" id="{7A20B6D5-A5A7-D5CA-8189-68DD05089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451" r="12404" b="-3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98445"/>
            <a:ext cx="4803636" cy="13116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 err="1">
                <a:solidFill>
                  <a:schemeClr val="tx2"/>
                </a:solidFill>
              </a:rPr>
              <a:t>Примерная</a:t>
            </a:r>
            <a:r>
              <a:rPr lang="en-US" sz="3100" dirty="0">
                <a:solidFill>
                  <a:schemeClr val="tx2"/>
                </a:solidFill>
              </a:rPr>
              <a:t> </a:t>
            </a:r>
            <a:r>
              <a:rPr lang="en-US" sz="3100" dirty="0" err="1">
                <a:solidFill>
                  <a:schemeClr val="tx2"/>
                </a:solidFill>
              </a:rPr>
              <a:t>цена</a:t>
            </a:r>
            <a:r>
              <a:rPr lang="en-US" sz="3100" dirty="0">
                <a:solidFill>
                  <a:schemeClr val="tx2"/>
                </a:solidFill>
              </a:rPr>
              <a:t> </a:t>
            </a:r>
            <a:endParaRPr lang="ru-RU">
              <a:solidFill>
                <a:schemeClr val="tx2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71F45FF-7540-2183-0760-C70B6A40A134}"/>
              </a:ext>
            </a:extLst>
          </p:cNvPr>
          <p:cNvSpPr/>
          <p:nvPr/>
        </p:nvSpPr>
        <p:spPr>
          <a:xfrm>
            <a:off x="804672" y="2272143"/>
            <a:ext cx="4706803" cy="37888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ИК-</a:t>
            </a:r>
            <a:r>
              <a:rPr lang="en-US" sz="2000" dirty="0" err="1">
                <a:solidFill>
                  <a:schemeClr val="tx2"/>
                </a:solidFill>
              </a:rPr>
              <a:t>светодиод</a:t>
            </a:r>
            <a:r>
              <a:rPr lang="en-US" sz="2000" dirty="0">
                <a:solidFill>
                  <a:schemeClr val="tx2"/>
                </a:solidFill>
              </a:rPr>
              <a:t> 1 </a:t>
            </a:r>
            <a:r>
              <a:rPr lang="en-US" sz="2000" dirty="0" err="1">
                <a:solidFill>
                  <a:schemeClr val="tx2"/>
                </a:solidFill>
              </a:rPr>
              <a:t>штука</a:t>
            </a:r>
            <a:r>
              <a:rPr lang="en-US" sz="2000" dirty="0">
                <a:solidFill>
                  <a:schemeClr val="tx2"/>
                </a:solidFill>
              </a:rPr>
              <a:t> = 40 </a:t>
            </a:r>
            <a:r>
              <a:rPr lang="en-US" sz="2000" dirty="0" err="1">
                <a:solidFill>
                  <a:schemeClr val="tx2"/>
                </a:solidFill>
              </a:rPr>
              <a:t>рублей</a:t>
            </a:r>
            <a:endParaRPr lang="en-US" sz="2000" dirty="0" err="1">
              <a:solidFill>
                <a:schemeClr val="tx2"/>
              </a:solidFill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УФ-</a:t>
            </a:r>
            <a:r>
              <a:rPr lang="en-US" sz="2000" dirty="0" err="1">
                <a:solidFill>
                  <a:schemeClr val="tx2"/>
                </a:solidFill>
              </a:rPr>
              <a:t>светодиод</a:t>
            </a:r>
            <a:r>
              <a:rPr lang="en-US" sz="2000" dirty="0">
                <a:solidFill>
                  <a:schemeClr val="tx2"/>
                </a:solidFill>
              </a:rPr>
              <a:t> 1 </a:t>
            </a:r>
            <a:r>
              <a:rPr lang="en-US" sz="2000" dirty="0" err="1">
                <a:solidFill>
                  <a:schemeClr val="tx2"/>
                </a:solidFill>
              </a:rPr>
              <a:t>штука</a:t>
            </a:r>
            <a:r>
              <a:rPr lang="en-US" sz="2000" dirty="0">
                <a:solidFill>
                  <a:schemeClr val="tx2"/>
                </a:solidFill>
              </a:rPr>
              <a:t> = 40 </a:t>
            </a:r>
            <a:r>
              <a:rPr lang="en-US" sz="2000" dirty="0" err="1">
                <a:solidFill>
                  <a:schemeClr val="tx2"/>
                </a:solidFill>
              </a:rPr>
              <a:t>рублей</a:t>
            </a:r>
            <a:endParaRPr lang="en-US" sz="2000" dirty="0" err="1">
              <a:solidFill>
                <a:schemeClr val="tx2"/>
              </a:solidFill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Плата</a:t>
            </a:r>
            <a:r>
              <a:rPr lang="en-US" sz="2000" dirty="0">
                <a:solidFill>
                  <a:schemeClr val="tx2"/>
                </a:solidFill>
              </a:rPr>
              <a:t> 1 </a:t>
            </a:r>
            <a:r>
              <a:rPr lang="en-US" sz="2000" dirty="0" err="1">
                <a:solidFill>
                  <a:schemeClr val="tx2"/>
                </a:solidFill>
              </a:rPr>
              <a:t>штука</a:t>
            </a:r>
            <a:r>
              <a:rPr lang="en-US" sz="2000" dirty="0">
                <a:solidFill>
                  <a:schemeClr val="tx2"/>
                </a:solidFill>
              </a:rPr>
              <a:t> = 600 </a:t>
            </a:r>
            <a:r>
              <a:rPr lang="en-US" sz="2000" dirty="0" err="1">
                <a:solidFill>
                  <a:schemeClr val="tx2"/>
                </a:solidFill>
              </a:rPr>
              <a:t>рублей</a:t>
            </a:r>
            <a:endParaRPr lang="en-US" sz="2000" dirty="0" err="1">
              <a:solidFill>
                <a:schemeClr val="tx2"/>
              </a:solidFill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Светодиод</a:t>
            </a:r>
            <a:r>
              <a:rPr lang="en-US" sz="2000" dirty="0">
                <a:solidFill>
                  <a:schemeClr val="tx2"/>
                </a:solidFill>
              </a:rPr>
              <a:t> 1 </a:t>
            </a:r>
            <a:r>
              <a:rPr lang="en-US" sz="2000" dirty="0" err="1">
                <a:solidFill>
                  <a:schemeClr val="tx2"/>
                </a:solidFill>
              </a:rPr>
              <a:t>штука</a:t>
            </a:r>
            <a:r>
              <a:rPr lang="en-US" sz="2000" dirty="0">
                <a:solidFill>
                  <a:schemeClr val="tx2"/>
                </a:solidFill>
              </a:rPr>
              <a:t> = 40 </a:t>
            </a:r>
            <a:r>
              <a:rPr lang="en-US" sz="2000" dirty="0" err="1">
                <a:solidFill>
                  <a:schemeClr val="tx2"/>
                </a:solidFill>
              </a:rPr>
              <a:t>рублей</a:t>
            </a:r>
            <a:endParaRPr lang="en-US" sz="2000" dirty="0" err="1">
              <a:solidFill>
                <a:schemeClr val="tx2"/>
              </a:solidFill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Резистор</a:t>
            </a:r>
            <a:r>
              <a:rPr lang="en-US" sz="2000" dirty="0">
                <a:solidFill>
                  <a:schemeClr val="tx2"/>
                </a:solidFill>
              </a:rPr>
              <a:t> 240 </a:t>
            </a:r>
            <a:r>
              <a:rPr lang="en-US" sz="2000" dirty="0" err="1">
                <a:solidFill>
                  <a:schemeClr val="tx2"/>
                </a:solidFill>
              </a:rPr>
              <a:t>ом</a:t>
            </a:r>
            <a:r>
              <a:rPr lang="en-US" sz="2000" dirty="0">
                <a:solidFill>
                  <a:schemeClr val="tx2"/>
                </a:solidFill>
              </a:rPr>
              <a:t> 3 </a:t>
            </a:r>
            <a:r>
              <a:rPr lang="en-US" sz="2000" dirty="0" err="1">
                <a:solidFill>
                  <a:schemeClr val="tx2"/>
                </a:solidFill>
              </a:rPr>
              <a:t>штуки</a:t>
            </a:r>
            <a:r>
              <a:rPr lang="en-US" sz="2000" dirty="0">
                <a:solidFill>
                  <a:schemeClr val="tx2"/>
                </a:solidFill>
              </a:rPr>
              <a:t> = 2 </a:t>
            </a:r>
            <a:r>
              <a:rPr lang="en-US" sz="2000" dirty="0" err="1">
                <a:solidFill>
                  <a:schemeClr val="tx2"/>
                </a:solidFill>
              </a:rPr>
              <a:t>рубля</a:t>
            </a:r>
            <a:endParaRPr lang="en-US" sz="2000" dirty="0" err="1">
              <a:solidFill>
                <a:schemeClr val="tx2"/>
              </a:solidFill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Резистор</a:t>
            </a:r>
            <a:r>
              <a:rPr lang="en-US" sz="2000" dirty="0">
                <a:solidFill>
                  <a:schemeClr val="tx2"/>
                </a:solidFill>
              </a:rPr>
              <a:t> 10 </a:t>
            </a:r>
            <a:r>
              <a:rPr lang="en-US" sz="2000" dirty="0" err="1">
                <a:solidFill>
                  <a:schemeClr val="tx2"/>
                </a:solidFill>
              </a:rPr>
              <a:t>Ком</a:t>
            </a:r>
            <a:r>
              <a:rPr lang="en-US" sz="2000" dirty="0">
                <a:solidFill>
                  <a:schemeClr val="tx2"/>
                </a:solidFill>
              </a:rPr>
              <a:t> 2 </a:t>
            </a:r>
            <a:r>
              <a:rPr lang="en-US" sz="2000" dirty="0" err="1">
                <a:solidFill>
                  <a:schemeClr val="tx2"/>
                </a:solidFill>
              </a:rPr>
              <a:t>штуки</a:t>
            </a:r>
            <a:r>
              <a:rPr lang="en-US" sz="2000" dirty="0">
                <a:solidFill>
                  <a:schemeClr val="tx2"/>
                </a:solidFill>
              </a:rPr>
              <a:t> = 10 </a:t>
            </a:r>
            <a:r>
              <a:rPr lang="en-US" sz="2000" dirty="0" err="1">
                <a:solidFill>
                  <a:schemeClr val="tx2"/>
                </a:solidFill>
              </a:rPr>
              <a:t>рублей</a:t>
            </a:r>
            <a:endParaRPr lang="en-US" sz="2000" dirty="0" err="1">
              <a:solidFill>
                <a:schemeClr val="tx2"/>
              </a:solidFill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Фоторезистор</a:t>
            </a:r>
            <a:r>
              <a:rPr lang="en-US" sz="2000" dirty="0">
                <a:solidFill>
                  <a:schemeClr val="tx2"/>
                </a:solidFill>
              </a:rPr>
              <a:t> 2 </a:t>
            </a:r>
            <a:r>
              <a:rPr lang="en-US" sz="2000" dirty="0" err="1">
                <a:solidFill>
                  <a:schemeClr val="tx2"/>
                </a:solidFill>
              </a:rPr>
              <a:t>штуки</a:t>
            </a:r>
            <a:r>
              <a:rPr lang="en-US" sz="2000" dirty="0">
                <a:solidFill>
                  <a:schemeClr val="tx2"/>
                </a:solidFill>
              </a:rPr>
              <a:t> = 60-200 </a:t>
            </a:r>
            <a:r>
              <a:rPr lang="en-US" sz="2000" dirty="0" err="1">
                <a:solidFill>
                  <a:schemeClr val="tx2"/>
                </a:solidFill>
              </a:rPr>
              <a:t>рублей</a:t>
            </a:r>
            <a:endParaRPr lang="en-US" sz="2000" dirty="0" err="1">
              <a:solidFill>
                <a:schemeClr val="tx2"/>
              </a:solidFill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Провода</a:t>
            </a:r>
            <a:r>
              <a:rPr lang="en-US" sz="2000" dirty="0">
                <a:solidFill>
                  <a:schemeClr val="tx2"/>
                </a:solidFill>
              </a:rPr>
              <a:t> &gt;1 </a:t>
            </a:r>
            <a:r>
              <a:rPr lang="en-US" sz="2000" dirty="0" err="1">
                <a:solidFill>
                  <a:schemeClr val="tx2"/>
                </a:solidFill>
              </a:rPr>
              <a:t>метр</a:t>
            </a:r>
            <a:r>
              <a:rPr lang="en-US" sz="2000" dirty="0">
                <a:solidFill>
                  <a:schemeClr val="tx2"/>
                </a:solidFill>
              </a:rPr>
              <a:t> = </a:t>
            </a:r>
            <a:r>
              <a:rPr lang="en-US" sz="2000" dirty="0" err="1">
                <a:solidFill>
                  <a:schemeClr val="tx2"/>
                </a:solidFill>
              </a:rPr>
              <a:t>пренебрежительно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мало</a:t>
            </a:r>
            <a:endParaRPr lang="en-US" sz="2000" dirty="0" err="1">
              <a:solidFill>
                <a:schemeClr val="tx2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                                                  </a:t>
            </a:r>
            <a:r>
              <a:rPr lang="en-US" sz="2000" dirty="0" err="1">
                <a:solidFill>
                  <a:schemeClr val="tx2"/>
                </a:solidFill>
              </a:rPr>
              <a:t>итого</a:t>
            </a:r>
            <a:r>
              <a:rPr lang="en-US" sz="2000" dirty="0">
                <a:solidFill>
                  <a:schemeClr val="tx2"/>
                </a:solidFill>
              </a:rPr>
              <a:t>: 932 (-140)</a:t>
            </a:r>
            <a:endParaRPr lang="en-US" sz="2000" dirty="0">
              <a:solidFill>
                <a:schemeClr val="tx2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tx2"/>
                </a:solidFill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endParaRPr lang="en-US" sz="1500" dirty="0">
              <a:solidFill>
                <a:schemeClr val="tx2"/>
              </a:solidFill>
              <a:cs typeface="Calibri" panose="020F0502020204030204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8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139</Words>
  <Application>Microsoft Office PowerPoint</Application>
  <PresentationFormat>Широкоэкранный</PresentationFormat>
  <Paragraphs>38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Эффективность лекций о вреде курения</vt:lpstr>
      <vt:lpstr>Проблема </vt:lpstr>
      <vt:lpstr>Аналоги проекта</vt:lpstr>
      <vt:lpstr>Состав</vt:lpstr>
      <vt:lpstr>Презентация PowerPoint</vt:lpstr>
      <vt:lpstr>Схема и корпус </vt:lpstr>
      <vt:lpstr>Презентация PowerPoint</vt:lpstr>
      <vt:lpstr>Использование</vt:lpstr>
      <vt:lpstr>Примерная цена </vt:lpstr>
      <vt:lpstr>Планы на будущее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Эффективность лекций о вреде курения</dc:title>
  <dc:creator>Ученик 044 Корп.11</dc:creator>
  <cp:lastModifiedBy>Ученик 02, корп. 11</cp:lastModifiedBy>
  <cp:revision>534</cp:revision>
  <dcterms:created xsi:type="dcterms:W3CDTF">2023-01-13T13:54:13Z</dcterms:created>
  <dcterms:modified xsi:type="dcterms:W3CDTF">2023-04-26T18:53:13Z</dcterms:modified>
</cp:coreProperties>
</file>